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60" r:id="rId3"/>
    <p:sldId id="288" r:id="rId4"/>
    <p:sldId id="287" r:id="rId5"/>
    <p:sldId id="382" r:id="rId6"/>
    <p:sldId id="289" r:id="rId7"/>
    <p:sldId id="355" r:id="rId8"/>
    <p:sldId id="291" r:id="rId9"/>
    <p:sldId id="383" r:id="rId10"/>
    <p:sldId id="298" r:id="rId11"/>
    <p:sldId id="290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61" r:id="rId24"/>
    <p:sldId id="395" r:id="rId25"/>
    <p:sldId id="396" r:id="rId26"/>
    <p:sldId id="402" r:id="rId27"/>
    <p:sldId id="403" r:id="rId28"/>
    <p:sldId id="397" r:id="rId29"/>
    <p:sldId id="404" r:id="rId30"/>
    <p:sldId id="398" r:id="rId31"/>
    <p:sldId id="405" r:id="rId32"/>
    <p:sldId id="399" r:id="rId33"/>
    <p:sldId id="401" r:id="rId34"/>
    <p:sldId id="407" r:id="rId35"/>
    <p:sldId id="379" r:id="rId36"/>
    <p:sldId id="380" r:id="rId37"/>
    <p:sldId id="406" r:id="rId38"/>
    <p:sldId id="259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59D"/>
    <a:srgbClr val="E7E701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1844" autoAdjust="0"/>
  </p:normalViewPr>
  <p:slideViewPr>
    <p:cSldViewPr>
      <p:cViewPr varScale="1">
        <p:scale>
          <a:sx n="104" d="100"/>
          <a:sy n="104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Yoon seop" userId="50eebf7eb80c8ec1" providerId="LiveId" clId="{BF42EFDC-7367-423E-A2B6-FF3B1EC554AF}"/>
    <pc:docChg chg="undo redo custSel addSld delSld modSld">
      <pc:chgData name="Lee Yoon seop" userId="50eebf7eb80c8ec1" providerId="LiveId" clId="{BF42EFDC-7367-423E-A2B6-FF3B1EC554AF}" dt="2022-10-26T01:40:17.790" v="17642" actId="1036"/>
      <pc:docMkLst>
        <pc:docMk/>
      </pc:docMkLst>
      <pc:sldChg chg="modSp mod">
        <pc:chgData name="Lee Yoon seop" userId="50eebf7eb80c8ec1" providerId="LiveId" clId="{BF42EFDC-7367-423E-A2B6-FF3B1EC554AF}" dt="2022-10-22T06:23:58.873" v="69" actId="1037"/>
        <pc:sldMkLst>
          <pc:docMk/>
          <pc:sldMk cId="0" sldId="257"/>
        </pc:sldMkLst>
        <pc:spChg chg="mod">
          <ac:chgData name="Lee Yoon seop" userId="50eebf7eb80c8ec1" providerId="LiveId" clId="{BF42EFDC-7367-423E-A2B6-FF3B1EC554AF}" dt="2022-10-22T06:23:56.975" v="66"/>
          <ac:spMkLst>
            <pc:docMk/>
            <pc:sldMk cId="0" sldId="257"/>
            <ac:spMk id="2" creationId="{00000000-0000-0000-0000-000000000000}"/>
          </ac:spMkLst>
        </pc:spChg>
        <pc:spChg chg="mod">
          <ac:chgData name="Lee Yoon seop" userId="50eebf7eb80c8ec1" providerId="LiveId" clId="{BF42EFDC-7367-423E-A2B6-FF3B1EC554AF}" dt="2022-10-22T06:23:58.873" v="69" actId="1037"/>
          <ac:spMkLst>
            <pc:docMk/>
            <pc:sldMk cId="0" sldId="257"/>
            <ac:spMk id="3" creationId="{3E51B1E3-A3A0-AA26-1906-A417F9527ACE}"/>
          </ac:spMkLst>
        </pc:spChg>
      </pc:sldChg>
      <pc:sldChg chg="delSp modSp mod modNotesTx">
        <pc:chgData name="Lee Yoon seop" userId="50eebf7eb80c8ec1" providerId="LiveId" clId="{BF42EFDC-7367-423E-A2B6-FF3B1EC554AF}" dt="2022-10-26T01:02:59.362" v="17475" actId="20577"/>
        <pc:sldMkLst>
          <pc:docMk/>
          <pc:sldMk cId="0" sldId="260"/>
        </pc:sldMkLst>
        <pc:spChg chg="del">
          <ac:chgData name="Lee Yoon seop" userId="50eebf7eb80c8ec1" providerId="LiveId" clId="{BF42EFDC-7367-423E-A2B6-FF3B1EC554AF}" dt="2022-10-22T06:28:31.976" v="208" actId="478"/>
          <ac:spMkLst>
            <pc:docMk/>
            <pc:sldMk cId="0" sldId="260"/>
            <ac:spMk id="2" creationId="{C6DC4B75-76ED-1F1A-1405-6A4D5A890C09}"/>
          </ac:spMkLst>
        </pc:spChg>
        <pc:spChg chg="mod">
          <ac:chgData name="Lee Yoon seop" userId="50eebf7eb80c8ec1" providerId="LiveId" clId="{BF42EFDC-7367-423E-A2B6-FF3B1EC554AF}" dt="2022-10-22T06:28:35.320" v="211" actId="1036"/>
          <ac:spMkLst>
            <pc:docMk/>
            <pc:sldMk cId="0" sldId="260"/>
            <ac:spMk id="9" creationId="{00000000-0000-0000-0000-000000000000}"/>
          </ac:spMkLst>
        </pc:spChg>
        <pc:spChg chg="mod">
          <ac:chgData name="Lee Yoon seop" userId="50eebf7eb80c8ec1" providerId="LiveId" clId="{BF42EFDC-7367-423E-A2B6-FF3B1EC554AF}" dt="2022-10-22T06:28:39.945" v="213" actId="1036"/>
          <ac:spMkLst>
            <pc:docMk/>
            <pc:sldMk cId="0" sldId="260"/>
            <ac:spMk id="42" creationId="{80ACD86E-419B-4D0D-B12B-E89D4787A798}"/>
          </ac:spMkLst>
        </pc:spChg>
        <pc:spChg chg="mod">
          <ac:chgData name="Lee Yoon seop" userId="50eebf7eb80c8ec1" providerId="LiveId" clId="{BF42EFDC-7367-423E-A2B6-FF3B1EC554AF}" dt="2022-10-22T06:28:43.563" v="215" actId="1036"/>
          <ac:spMkLst>
            <pc:docMk/>
            <pc:sldMk cId="0" sldId="260"/>
            <ac:spMk id="44" creationId="{D3C1E93E-87B6-4495-AEF8-E9F80A2013F8}"/>
          </ac:spMkLst>
        </pc:spChg>
        <pc:spChg chg="mod">
          <ac:chgData name="Lee Yoon seop" userId="50eebf7eb80c8ec1" providerId="LiveId" clId="{BF42EFDC-7367-423E-A2B6-FF3B1EC554AF}" dt="2022-10-26T01:02:59.362" v="17475" actId="20577"/>
          <ac:spMkLst>
            <pc:docMk/>
            <pc:sldMk cId="0" sldId="260"/>
            <ac:spMk id="46" creationId="{AB365B51-5E22-43A2-953F-56289C6C2169}"/>
          </ac:spMkLst>
        </pc:spChg>
        <pc:spChg chg="mod">
          <ac:chgData name="Lee Yoon seop" userId="50eebf7eb80c8ec1" providerId="LiveId" clId="{BF42EFDC-7367-423E-A2B6-FF3B1EC554AF}" dt="2022-10-22T06:28:54.748" v="220" actId="1036"/>
          <ac:spMkLst>
            <pc:docMk/>
            <pc:sldMk cId="0" sldId="260"/>
            <ac:spMk id="48" creationId="{2A124D4B-D709-452E-BBDC-07B6AC62B6C5}"/>
          </ac:spMkLst>
        </pc:spChg>
        <pc:spChg chg="del">
          <ac:chgData name="Lee Yoon seop" userId="50eebf7eb80c8ec1" providerId="LiveId" clId="{BF42EFDC-7367-423E-A2B6-FF3B1EC554AF}" dt="2022-10-22T06:28:27.461" v="207" actId="478"/>
          <ac:spMkLst>
            <pc:docMk/>
            <pc:sldMk cId="0" sldId="260"/>
            <ac:spMk id="50" creationId="{3B091B0B-4C06-4A3F-9B8F-E79735C1A726}"/>
          </ac:spMkLst>
        </pc:spChg>
        <pc:cxnChg chg="del">
          <ac:chgData name="Lee Yoon seop" userId="50eebf7eb80c8ec1" providerId="LiveId" clId="{BF42EFDC-7367-423E-A2B6-FF3B1EC554AF}" dt="2022-10-22T06:28:27.461" v="207" actId="478"/>
          <ac:cxnSpMkLst>
            <pc:docMk/>
            <pc:sldMk cId="0" sldId="260"/>
            <ac:cxnSpMk id="3" creationId="{20799F02-D674-4621-6D11-4F234C5BAC0F}"/>
          </ac:cxnSpMkLst>
        </pc:cxnChg>
        <pc:cxnChg chg="mod">
          <ac:chgData name="Lee Yoon seop" userId="50eebf7eb80c8ec1" providerId="LiveId" clId="{BF42EFDC-7367-423E-A2B6-FF3B1EC554AF}" dt="2022-10-22T06:28:35.320" v="211" actId="1036"/>
          <ac:cxnSpMkLst>
            <pc:docMk/>
            <pc:sldMk cId="0" sldId="260"/>
            <ac:cxnSpMk id="11" creationId="{00000000-0000-0000-0000-000000000000}"/>
          </ac:cxnSpMkLst>
        </pc:cxnChg>
        <pc:cxnChg chg="mod">
          <ac:chgData name="Lee Yoon seop" userId="50eebf7eb80c8ec1" providerId="LiveId" clId="{BF42EFDC-7367-423E-A2B6-FF3B1EC554AF}" dt="2022-10-22T06:28:39.945" v="213" actId="1036"/>
          <ac:cxnSpMkLst>
            <pc:docMk/>
            <pc:sldMk cId="0" sldId="260"/>
            <ac:cxnSpMk id="43" creationId="{47B59D92-0960-47ED-B521-526B0CBB395D}"/>
          </ac:cxnSpMkLst>
        </pc:cxnChg>
        <pc:cxnChg chg="mod">
          <ac:chgData name="Lee Yoon seop" userId="50eebf7eb80c8ec1" providerId="LiveId" clId="{BF42EFDC-7367-423E-A2B6-FF3B1EC554AF}" dt="2022-10-22T06:28:43.563" v="215" actId="1036"/>
          <ac:cxnSpMkLst>
            <pc:docMk/>
            <pc:sldMk cId="0" sldId="260"/>
            <ac:cxnSpMk id="45" creationId="{496FF722-1F89-405E-BAFE-6A959CFF7A5A}"/>
          </ac:cxnSpMkLst>
        </pc:cxnChg>
        <pc:cxnChg chg="mod">
          <ac:chgData name="Lee Yoon seop" userId="50eebf7eb80c8ec1" providerId="LiveId" clId="{BF42EFDC-7367-423E-A2B6-FF3B1EC554AF}" dt="2022-10-22T06:28:47.078" v="217" actId="1036"/>
          <ac:cxnSpMkLst>
            <pc:docMk/>
            <pc:sldMk cId="0" sldId="260"/>
            <ac:cxnSpMk id="47" creationId="{A4AA0850-F4E5-4133-9BAF-54ED631B362F}"/>
          </ac:cxnSpMkLst>
        </pc:cxnChg>
        <pc:cxnChg chg="mod">
          <ac:chgData name="Lee Yoon seop" userId="50eebf7eb80c8ec1" providerId="LiveId" clId="{BF42EFDC-7367-423E-A2B6-FF3B1EC554AF}" dt="2022-10-22T06:28:54.748" v="220" actId="1036"/>
          <ac:cxnSpMkLst>
            <pc:docMk/>
            <pc:sldMk cId="0" sldId="260"/>
            <ac:cxnSpMk id="49" creationId="{9FD37521-3489-4B2F-83F1-67D6A7E0B1FE}"/>
          </ac:cxnSpMkLst>
        </pc:cxnChg>
        <pc:cxnChg chg="del">
          <ac:chgData name="Lee Yoon seop" userId="50eebf7eb80c8ec1" providerId="LiveId" clId="{BF42EFDC-7367-423E-A2B6-FF3B1EC554AF}" dt="2022-10-22T06:28:27.461" v="207" actId="478"/>
          <ac:cxnSpMkLst>
            <pc:docMk/>
            <pc:sldMk cId="0" sldId="260"/>
            <ac:cxnSpMk id="51" creationId="{B89FD37C-6183-417A-93CC-64507112AE14}"/>
          </ac:cxnSpMkLst>
        </pc:cxnChg>
      </pc:sldChg>
      <pc:sldChg chg="delSp modSp mod">
        <pc:chgData name="Lee Yoon seop" userId="50eebf7eb80c8ec1" providerId="LiveId" clId="{BF42EFDC-7367-423E-A2B6-FF3B1EC554AF}" dt="2022-10-22T06:33:45.668" v="846" actId="1035"/>
        <pc:sldMkLst>
          <pc:docMk/>
          <pc:sldMk cId="0" sldId="287"/>
        </pc:sldMkLst>
        <pc:spChg chg="mod">
          <ac:chgData name="Lee Yoon seop" userId="50eebf7eb80c8ec1" providerId="LiveId" clId="{BF42EFDC-7367-423E-A2B6-FF3B1EC554AF}" dt="2022-10-22T06:33:45.668" v="846" actId="1035"/>
          <ac:spMkLst>
            <pc:docMk/>
            <pc:sldMk cId="0" sldId="287"/>
            <ac:spMk id="5" creationId="{D22DD893-2176-F07F-FFCB-65A27262B561}"/>
          </ac:spMkLst>
        </pc:spChg>
        <pc:spChg chg="del">
          <ac:chgData name="Lee Yoon seop" userId="50eebf7eb80c8ec1" providerId="LiveId" clId="{BF42EFDC-7367-423E-A2B6-FF3B1EC554AF}" dt="2022-10-22T06:30:28.094" v="374" actId="478"/>
          <ac:spMkLst>
            <pc:docMk/>
            <pc:sldMk cId="0" sldId="287"/>
            <ac:spMk id="8" creationId="{B195B411-B3AC-119F-EC01-D5CD5C569667}"/>
          </ac:spMkLst>
        </pc:spChg>
        <pc:spChg chg="mod">
          <ac:chgData name="Lee Yoon seop" userId="50eebf7eb80c8ec1" providerId="LiveId" clId="{BF42EFDC-7367-423E-A2B6-FF3B1EC554AF}" dt="2022-10-22T06:31:56.992" v="693" actId="2710"/>
          <ac:spMkLst>
            <pc:docMk/>
            <pc:sldMk cId="0" sldId="287"/>
            <ac:spMk id="14" creationId="{A2944D82-0A8B-4A15-95EC-2521F9F6FE2F}"/>
          </ac:spMkLst>
        </pc:spChg>
      </pc:sldChg>
      <pc:sldChg chg="addSp delSp modSp mod modAnim modNotesTx">
        <pc:chgData name="Lee Yoon seop" userId="50eebf7eb80c8ec1" providerId="LiveId" clId="{BF42EFDC-7367-423E-A2B6-FF3B1EC554AF}" dt="2022-10-26T00:44:42.971" v="17257"/>
        <pc:sldMkLst>
          <pc:docMk/>
          <pc:sldMk cId="3121306329" sldId="290"/>
        </pc:sldMkLst>
        <pc:spChg chg="add mod">
          <ac:chgData name="Lee Yoon seop" userId="50eebf7eb80c8ec1" providerId="LiveId" clId="{BF42EFDC-7367-423E-A2B6-FF3B1EC554AF}" dt="2022-10-26T00:43:37.686" v="17250" actId="164"/>
          <ac:spMkLst>
            <pc:docMk/>
            <pc:sldMk cId="3121306329" sldId="290"/>
            <ac:spMk id="4" creationId="{83EEFC0C-3FF8-BEA1-4BB6-5E42679A1930}"/>
          </ac:spMkLst>
        </pc:spChg>
        <pc:spChg chg="mod">
          <ac:chgData name="Lee Yoon seop" userId="50eebf7eb80c8ec1" providerId="LiveId" clId="{BF42EFDC-7367-423E-A2B6-FF3B1EC554AF}" dt="2022-10-22T13:03:52.562" v="15827" actId="14100"/>
          <ac:spMkLst>
            <pc:docMk/>
            <pc:sldMk cId="3121306329" sldId="290"/>
            <ac:spMk id="5" creationId="{BA6C129F-90B2-49DD-0E4E-E5EB8AA9D175}"/>
          </ac:spMkLst>
        </pc:spChg>
        <pc:spChg chg="add mod">
          <ac:chgData name="Lee Yoon seop" userId="50eebf7eb80c8ec1" providerId="LiveId" clId="{BF42EFDC-7367-423E-A2B6-FF3B1EC554AF}" dt="2022-10-26T00:43:37.686" v="17250" actId="164"/>
          <ac:spMkLst>
            <pc:docMk/>
            <pc:sldMk cId="3121306329" sldId="290"/>
            <ac:spMk id="6" creationId="{F06DE904-8577-8CE4-9879-6CC2225AD093}"/>
          </ac:spMkLst>
        </pc:spChg>
        <pc:spChg chg="add del mod">
          <ac:chgData name="Lee Yoon seop" userId="50eebf7eb80c8ec1" providerId="LiveId" clId="{BF42EFDC-7367-423E-A2B6-FF3B1EC554AF}" dt="2022-10-26T00:41:57.685" v="17206" actId="478"/>
          <ac:spMkLst>
            <pc:docMk/>
            <pc:sldMk cId="3121306329" sldId="290"/>
            <ac:spMk id="7" creationId="{153279C3-1A2F-B429-73C0-01A8B9DB8BC9}"/>
          </ac:spMkLst>
        </pc:spChg>
        <pc:spChg chg="add mod">
          <ac:chgData name="Lee Yoon seop" userId="50eebf7eb80c8ec1" providerId="LiveId" clId="{BF42EFDC-7367-423E-A2B6-FF3B1EC554AF}" dt="2022-10-26T00:43:53.884" v="17251" actId="164"/>
          <ac:spMkLst>
            <pc:docMk/>
            <pc:sldMk cId="3121306329" sldId="290"/>
            <ac:spMk id="10" creationId="{C2DF0A4D-D589-5167-1C9C-F714330573B9}"/>
          </ac:spMkLst>
        </pc:spChg>
        <pc:spChg chg="add mod">
          <ac:chgData name="Lee Yoon seop" userId="50eebf7eb80c8ec1" providerId="LiveId" clId="{BF42EFDC-7367-423E-A2B6-FF3B1EC554AF}" dt="2022-10-26T00:43:53.884" v="17251" actId="164"/>
          <ac:spMkLst>
            <pc:docMk/>
            <pc:sldMk cId="3121306329" sldId="290"/>
            <ac:spMk id="11" creationId="{F7DBA543-C8A2-D292-C579-C14A00588A2F}"/>
          </ac:spMkLst>
        </pc:spChg>
        <pc:spChg chg="mod">
          <ac:chgData name="Lee Yoon seop" userId="50eebf7eb80c8ec1" providerId="LiveId" clId="{BF42EFDC-7367-423E-A2B6-FF3B1EC554AF}" dt="2022-10-22T07:03:47.114" v="3415" actId="20577"/>
          <ac:spMkLst>
            <pc:docMk/>
            <pc:sldMk cId="3121306329" sldId="290"/>
            <ac:spMk id="12" creationId="{00000000-0000-0000-0000-000000000000}"/>
          </ac:spMkLst>
        </pc:spChg>
        <pc:spChg chg="mod">
          <ac:chgData name="Lee Yoon seop" userId="50eebf7eb80c8ec1" providerId="LiveId" clId="{BF42EFDC-7367-423E-A2B6-FF3B1EC554AF}" dt="2022-10-22T07:12:45.021" v="3925" actId="1036"/>
          <ac:spMkLst>
            <pc:docMk/>
            <pc:sldMk cId="3121306329" sldId="290"/>
            <ac:spMk id="13" creationId="{E6092A96-63D6-B62F-E51C-A2B3A194AFDB}"/>
          </ac:spMkLst>
        </pc:spChg>
        <pc:spChg chg="add mod">
          <ac:chgData name="Lee Yoon seop" userId="50eebf7eb80c8ec1" providerId="LiveId" clId="{BF42EFDC-7367-423E-A2B6-FF3B1EC554AF}" dt="2022-10-26T00:43:58.356" v="17252" actId="164"/>
          <ac:spMkLst>
            <pc:docMk/>
            <pc:sldMk cId="3121306329" sldId="290"/>
            <ac:spMk id="14" creationId="{A8A71A5C-2C7E-E789-C802-19B96FFD0E39}"/>
          </ac:spMkLst>
        </pc:spChg>
        <pc:spChg chg="add mod">
          <ac:chgData name="Lee Yoon seop" userId="50eebf7eb80c8ec1" providerId="LiveId" clId="{BF42EFDC-7367-423E-A2B6-FF3B1EC554AF}" dt="2022-10-26T00:43:58.356" v="17252" actId="164"/>
          <ac:spMkLst>
            <pc:docMk/>
            <pc:sldMk cId="3121306329" sldId="290"/>
            <ac:spMk id="15" creationId="{0528CC0E-BD0D-244B-90C3-54802B30DC5B}"/>
          </ac:spMkLst>
        </pc:spChg>
        <pc:spChg chg="del">
          <ac:chgData name="Lee Yoon seop" userId="50eebf7eb80c8ec1" providerId="LiveId" clId="{BF42EFDC-7367-423E-A2B6-FF3B1EC554AF}" dt="2022-10-22T07:04:21.744" v="3459" actId="478"/>
          <ac:spMkLst>
            <pc:docMk/>
            <pc:sldMk cId="3121306329" sldId="290"/>
            <ac:spMk id="15" creationId="{1046A807-4489-0A18-4F58-4E0788CFE2AF}"/>
          </ac:spMkLst>
        </pc:spChg>
        <pc:spChg chg="add mod">
          <ac:chgData name="Lee Yoon seop" userId="50eebf7eb80c8ec1" providerId="LiveId" clId="{BF42EFDC-7367-423E-A2B6-FF3B1EC554AF}" dt="2022-10-26T00:44:04.709" v="17253" actId="164"/>
          <ac:spMkLst>
            <pc:docMk/>
            <pc:sldMk cId="3121306329" sldId="290"/>
            <ac:spMk id="16" creationId="{449CBA9E-C18C-6CFC-1638-122604686ED1}"/>
          </ac:spMkLst>
        </pc:spChg>
        <pc:spChg chg="add mod">
          <ac:chgData name="Lee Yoon seop" userId="50eebf7eb80c8ec1" providerId="LiveId" clId="{BF42EFDC-7367-423E-A2B6-FF3B1EC554AF}" dt="2022-10-26T00:44:04.709" v="17253" actId="164"/>
          <ac:spMkLst>
            <pc:docMk/>
            <pc:sldMk cId="3121306329" sldId="290"/>
            <ac:spMk id="17" creationId="{FECA7238-3F16-20B1-55F3-E81816EB9DEB}"/>
          </ac:spMkLst>
        </pc:spChg>
        <pc:grpChg chg="add mod">
          <ac:chgData name="Lee Yoon seop" userId="50eebf7eb80c8ec1" providerId="LiveId" clId="{BF42EFDC-7367-423E-A2B6-FF3B1EC554AF}" dt="2022-10-26T00:43:10.038" v="17246" actId="164"/>
          <ac:grpSpMkLst>
            <pc:docMk/>
            <pc:sldMk cId="3121306329" sldId="290"/>
            <ac:grpSpMk id="18" creationId="{8B09A1C7-2E8E-7079-9AC0-1D3410DC0BF9}"/>
          </ac:grpSpMkLst>
        </pc:grpChg>
        <pc:grpChg chg="add mod">
          <ac:chgData name="Lee Yoon seop" userId="50eebf7eb80c8ec1" providerId="LiveId" clId="{BF42EFDC-7367-423E-A2B6-FF3B1EC554AF}" dt="2022-10-26T00:43:37.686" v="17250" actId="164"/>
          <ac:grpSpMkLst>
            <pc:docMk/>
            <pc:sldMk cId="3121306329" sldId="290"/>
            <ac:grpSpMk id="19" creationId="{F402EA64-98B5-C64A-F1C2-3C24B9A3F0A9}"/>
          </ac:grpSpMkLst>
        </pc:grpChg>
        <pc:grpChg chg="add mod">
          <ac:chgData name="Lee Yoon seop" userId="50eebf7eb80c8ec1" providerId="LiveId" clId="{BF42EFDC-7367-423E-A2B6-FF3B1EC554AF}" dt="2022-10-26T00:43:53.884" v="17251" actId="164"/>
          <ac:grpSpMkLst>
            <pc:docMk/>
            <pc:sldMk cId="3121306329" sldId="290"/>
            <ac:grpSpMk id="20" creationId="{9AC25B6E-DDE3-FBD3-B6DB-F5AB399A8BAD}"/>
          </ac:grpSpMkLst>
        </pc:grpChg>
        <pc:grpChg chg="add mod">
          <ac:chgData name="Lee Yoon seop" userId="50eebf7eb80c8ec1" providerId="LiveId" clId="{BF42EFDC-7367-423E-A2B6-FF3B1EC554AF}" dt="2022-10-26T00:43:58.356" v="17252" actId="164"/>
          <ac:grpSpMkLst>
            <pc:docMk/>
            <pc:sldMk cId="3121306329" sldId="290"/>
            <ac:grpSpMk id="21" creationId="{84E2F13F-85B5-3B1D-C505-EF62DA21B98C}"/>
          </ac:grpSpMkLst>
        </pc:grpChg>
        <pc:grpChg chg="add mod">
          <ac:chgData name="Lee Yoon seop" userId="50eebf7eb80c8ec1" providerId="LiveId" clId="{BF42EFDC-7367-423E-A2B6-FF3B1EC554AF}" dt="2022-10-26T00:44:04.709" v="17253" actId="164"/>
          <ac:grpSpMkLst>
            <pc:docMk/>
            <pc:sldMk cId="3121306329" sldId="290"/>
            <ac:grpSpMk id="22" creationId="{4D799168-837B-F328-9246-BD97D424FE24}"/>
          </ac:grpSpMkLst>
        </pc:grpChg>
        <pc:picChg chg="add del mod">
          <ac:chgData name="Lee Yoon seop" userId="50eebf7eb80c8ec1" providerId="LiveId" clId="{BF42EFDC-7367-423E-A2B6-FF3B1EC554AF}" dt="2022-10-22T07:12:26.799" v="3913" actId="478"/>
          <ac:picMkLst>
            <pc:docMk/>
            <pc:sldMk cId="3121306329" sldId="290"/>
            <ac:picMk id="6" creationId="{7639DA96-ED3D-9181-2D0E-7D4BBF23B253}"/>
          </ac:picMkLst>
        </pc:picChg>
        <pc:picChg chg="add mod">
          <ac:chgData name="Lee Yoon seop" userId="50eebf7eb80c8ec1" providerId="LiveId" clId="{BF42EFDC-7367-423E-A2B6-FF3B1EC554AF}" dt="2022-10-22T07:12:39.225" v="3918" actId="1036"/>
          <ac:picMkLst>
            <pc:docMk/>
            <pc:sldMk cId="3121306329" sldId="290"/>
            <ac:picMk id="8" creationId="{6572C95B-E32F-3BFB-94FE-F73FD788C833}"/>
          </ac:picMkLst>
        </pc:picChg>
        <pc:picChg chg="del">
          <ac:chgData name="Lee Yoon seop" userId="50eebf7eb80c8ec1" providerId="LiveId" clId="{BF42EFDC-7367-423E-A2B6-FF3B1EC554AF}" dt="2022-10-22T07:04:21.744" v="3459" actId="478"/>
          <ac:picMkLst>
            <pc:docMk/>
            <pc:sldMk cId="3121306329" sldId="290"/>
            <ac:picMk id="19" creationId="{E1CE4BB8-F97A-03BF-BA33-021DB8802885}"/>
          </ac:picMkLst>
        </pc:picChg>
      </pc:sldChg>
      <pc:sldChg chg="addSp delSp modSp mod">
        <pc:chgData name="Lee Yoon seop" userId="50eebf7eb80c8ec1" providerId="LiveId" clId="{BF42EFDC-7367-423E-A2B6-FF3B1EC554AF}" dt="2022-10-22T06:56:50.588" v="2686" actId="1035"/>
        <pc:sldMkLst>
          <pc:docMk/>
          <pc:sldMk cId="1469197573" sldId="291"/>
        </pc:sldMkLst>
        <pc:spChg chg="add mod">
          <ac:chgData name="Lee Yoon seop" userId="50eebf7eb80c8ec1" providerId="LiveId" clId="{BF42EFDC-7367-423E-A2B6-FF3B1EC554AF}" dt="2022-10-22T06:50:39.122" v="2117"/>
          <ac:spMkLst>
            <pc:docMk/>
            <pc:sldMk cId="1469197573" sldId="291"/>
            <ac:spMk id="4" creationId="{5B70769B-0BFD-229E-0EE6-040F02A8D81F}"/>
          </ac:spMkLst>
        </pc:spChg>
        <pc:spChg chg="del mod">
          <ac:chgData name="Lee Yoon seop" userId="50eebf7eb80c8ec1" providerId="LiveId" clId="{BF42EFDC-7367-423E-A2B6-FF3B1EC554AF}" dt="2022-10-22T06:50:04.845" v="2082" actId="478"/>
          <ac:spMkLst>
            <pc:docMk/>
            <pc:sldMk cId="1469197573" sldId="291"/>
            <ac:spMk id="5" creationId="{54C107C5-AEF0-4ED1-C991-E650BBCCC772}"/>
          </ac:spMkLst>
        </pc:spChg>
        <pc:spChg chg="add mod">
          <ac:chgData name="Lee Yoon seop" userId="50eebf7eb80c8ec1" providerId="LiveId" clId="{BF42EFDC-7367-423E-A2B6-FF3B1EC554AF}" dt="2022-10-22T06:56:50.588" v="2686" actId="1035"/>
          <ac:spMkLst>
            <pc:docMk/>
            <pc:sldMk cId="1469197573" sldId="291"/>
            <ac:spMk id="6" creationId="{9BE87386-DA15-B7A2-5CDC-2B48068F303D}"/>
          </ac:spMkLst>
        </pc:spChg>
        <pc:spChg chg="add mod">
          <ac:chgData name="Lee Yoon seop" userId="50eebf7eb80c8ec1" providerId="LiveId" clId="{BF42EFDC-7367-423E-A2B6-FF3B1EC554AF}" dt="2022-10-22T06:56:43.381" v="2685" actId="1035"/>
          <ac:spMkLst>
            <pc:docMk/>
            <pc:sldMk cId="1469197573" sldId="291"/>
            <ac:spMk id="7" creationId="{38625393-ED78-BD49-40F7-541B87A4A245}"/>
          </ac:spMkLst>
        </pc:spChg>
        <pc:spChg chg="del">
          <ac:chgData name="Lee Yoon seop" userId="50eebf7eb80c8ec1" providerId="LiveId" clId="{BF42EFDC-7367-423E-A2B6-FF3B1EC554AF}" dt="2022-10-22T06:48:11.010" v="2051" actId="478"/>
          <ac:spMkLst>
            <pc:docMk/>
            <pc:sldMk cId="1469197573" sldId="291"/>
            <ac:spMk id="27" creationId="{00000000-0000-0000-0000-000000000000}"/>
          </ac:spMkLst>
        </pc:spChg>
        <pc:graphicFrameChg chg="del">
          <ac:chgData name="Lee Yoon seop" userId="50eebf7eb80c8ec1" providerId="LiveId" clId="{BF42EFDC-7367-423E-A2B6-FF3B1EC554AF}" dt="2022-10-22T06:48:11.010" v="2051" actId="478"/>
          <ac:graphicFrameMkLst>
            <pc:docMk/>
            <pc:sldMk cId="1469197573" sldId="291"/>
            <ac:graphicFrameMk id="29" creationId="{00000000-0000-0000-0000-000000000000}"/>
          </ac:graphicFrameMkLst>
        </pc:graphicFrameChg>
      </pc:sldChg>
      <pc:sldChg chg="del">
        <pc:chgData name="Lee Yoon seop" userId="50eebf7eb80c8ec1" providerId="LiveId" clId="{BF42EFDC-7367-423E-A2B6-FF3B1EC554AF}" dt="2022-10-22T07:02:30.274" v="3326" actId="47"/>
        <pc:sldMkLst>
          <pc:docMk/>
          <pc:sldMk cId="2464810680" sldId="292"/>
        </pc:sldMkLst>
      </pc:sldChg>
      <pc:sldChg chg="del">
        <pc:chgData name="Lee Yoon seop" userId="50eebf7eb80c8ec1" providerId="LiveId" clId="{BF42EFDC-7367-423E-A2B6-FF3B1EC554AF}" dt="2022-10-22T07:02:31.400" v="3327" actId="47"/>
        <pc:sldMkLst>
          <pc:docMk/>
          <pc:sldMk cId="4214480205" sldId="293"/>
        </pc:sldMkLst>
      </pc:sldChg>
      <pc:sldChg chg="del">
        <pc:chgData name="Lee Yoon seop" userId="50eebf7eb80c8ec1" providerId="LiveId" clId="{BF42EFDC-7367-423E-A2B6-FF3B1EC554AF}" dt="2022-10-22T07:02:33.542" v="3329" actId="47"/>
        <pc:sldMkLst>
          <pc:docMk/>
          <pc:sldMk cId="4082523397" sldId="294"/>
        </pc:sldMkLst>
      </pc:sldChg>
      <pc:sldChg chg="del">
        <pc:chgData name="Lee Yoon seop" userId="50eebf7eb80c8ec1" providerId="LiveId" clId="{BF42EFDC-7367-423E-A2B6-FF3B1EC554AF}" dt="2022-10-22T07:02:29.335" v="3325" actId="47"/>
        <pc:sldMkLst>
          <pc:docMk/>
          <pc:sldMk cId="924622826" sldId="295"/>
        </pc:sldMkLst>
      </pc:sldChg>
      <pc:sldChg chg="del">
        <pc:chgData name="Lee Yoon seop" userId="50eebf7eb80c8ec1" providerId="LiveId" clId="{BF42EFDC-7367-423E-A2B6-FF3B1EC554AF}" dt="2022-10-22T07:02:32.479" v="3328" actId="47"/>
        <pc:sldMkLst>
          <pc:docMk/>
          <pc:sldMk cId="2170187986" sldId="296"/>
        </pc:sldMkLst>
      </pc:sldChg>
      <pc:sldChg chg="modSp mod">
        <pc:chgData name="Lee Yoon seop" userId="50eebf7eb80c8ec1" providerId="LiveId" clId="{BF42EFDC-7367-423E-A2B6-FF3B1EC554AF}" dt="2022-10-22T07:03:16.180" v="3368" actId="20577"/>
        <pc:sldMkLst>
          <pc:docMk/>
          <pc:sldMk cId="1133451537" sldId="298"/>
        </pc:sldMkLst>
        <pc:spChg chg="mod">
          <ac:chgData name="Lee Yoon seop" userId="50eebf7eb80c8ec1" providerId="LiveId" clId="{BF42EFDC-7367-423E-A2B6-FF3B1EC554AF}" dt="2022-10-22T07:03:16.180" v="3368" actId="20577"/>
          <ac:spMkLst>
            <pc:docMk/>
            <pc:sldMk cId="1133451537" sldId="298"/>
            <ac:spMk id="9" creationId="{00000000-0000-0000-0000-000000000000}"/>
          </ac:spMkLst>
        </pc:spChg>
      </pc:sldChg>
      <pc:sldChg chg="del">
        <pc:chgData name="Lee Yoon seop" userId="50eebf7eb80c8ec1" providerId="LiveId" clId="{BF42EFDC-7367-423E-A2B6-FF3B1EC554AF}" dt="2022-10-22T08:46:18.824" v="9734" actId="47"/>
        <pc:sldMkLst>
          <pc:docMk/>
          <pc:sldMk cId="1565969041" sldId="307"/>
        </pc:sldMkLst>
      </pc:sldChg>
      <pc:sldChg chg="del">
        <pc:chgData name="Lee Yoon seop" userId="50eebf7eb80c8ec1" providerId="LiveId" clId="{BF42EFDC-7367-423E-A2B6-FF3B1EC554AF}" dt="2022-10-22T08:55:52.458" v="10393" actId="47"/>
        <pc:sldMkLst>
          <pc:docMk/>
          <pc:sldMk cId="2780169649" sldId="310"/>
        </pc:sldMkLst>
      </pc:sldChg>
      <pc:sldChg chg="modSp del mod">
        <pc:chgData name="Lee Yoon seop" userId="50eebf7eb80c8ec1" providerId="LiveId" clId="{BF42EFDC-7367-423E-A2B6-FF3B1EC554AF}" dt="2022-10-22T11:40:33.228" v="10804" actId="47"/>
        <pc:sldMkLst>
          <pc:docMk/>
          <pc:sldMk cId="2520967923" sldId="318"/>
        </pc:sldMkLst>
        <pc:spChg chg="mod">
          <ac:chgData name="Lee Yoon seop" userId="50eebf7eb80c8ec1" providerId="LiveId" clId="{BF42EFDC-7367-423E-A2B6-FF3B1EC554AF}" dt="2022-10-22T11:40:17.054" v="10800" actId="20577"/>
          <ac:spMkLst>
            <pc:docMk/>
            <pc:sldMk cId="2520967923" sldId="318"/>
            <ac:spMk id="9" creationId="{00000000-0000-0000-0000-000000000000}"/>
          </ac:spMkLst>
        </pc:spChg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4271731273" sldId="332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2843607671" sldId="336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2638271623" sldId="337"/>
        </pc:sldMkLst>
      </pc:sldChg>
      <pc:sldChg chg="modSp mod">
        <pc:chgData name="Lee Yoon seop" userId="50eebf7eb80c8ec1" providerId="LiveId" clId="{BF42EFDC-7367-423E-A2B6-FF3B1EC554AF}" dt="2022-10-22T06:47:56.355" v="2050"/>
        <pc:sldMkLst>
          <pc:docMk/>
          <pc:sldMk cId="704479766" sldId="355"/>
        </pc:sldMkLst>
        <pc:spChg chg="mod">
          <ac:chgData name="Lee Yoon seop" userId="50eebf7eb80c8ec1" providerId="LiveId" clId="{BF42EFDC-7367-423E-A2B6-FF3B1EC554AF}" dt="2022-10-22T06:47:56.355" v="2050"/>
          <ac:spMkLst>
            <pc:docMk/>
            <pc:sldMk cId="704479766" sldId="355"/>
            <ac:spMk id="5" creationId="{D22DD893-2176-F07F-FFCB-65A27262B561}"/>
          </ac:spMkLst>
        </pc:spChg>
        <pc:spChg chg="mod">
          <ac:chgData name="Lee Yoon seop" userId="50eebf7eb80c8ec1" providerId="LiveId" clId="{BF42EFDC-7367-423E-A2B6-FF3B1EC554AF}" dt="2022-10-22T06:43:58.610" v="1474"/>
          <ac:spMkLst>
            <pc:docMk/>
            <pc:sldMk cId="704479766" sldId="355"/>
            <ac:spMk id="13" creationId="{E325242F-4B68-4AEC-9DFC-6987F2D4514C}"/>
          </ac:spMkLst>
        </pc:spChg>
        <pc:spChg chg="mod">
          <ac:chgData name="Lee Yoon seop" userId="50eebf7eb80c8ec1" providerId="LiveId" clId="{BF42EFDC-7367-423E-A2B6-FF3B1EC554AF}" dt="2022-10-22T06:45:23.931" v="1688" actId="255"/>
          <ac:spMkLst>
            <pc:docMk/>
            <pc:sldMk cId="704479766" sldId="355"/>
            <ac:spMk id="14" creationId="{A2944D82-0A8B-4A15-95EC-2521F9F6FE2F}"/>
          </ac:spMkLst>
        </pc:spChg>
      </pc:sldChg>
      <pc:sldChg chg="del">
        <pc:chgData name="Lee Yoon seop" userId="50eebf7eb80c8ec1" providerId="LiveId" clId="{BF42EFDC-7367-423E-A2B6-FF3B1EC554AF}" dt="2022-10-22T07:13:21.719" v="3926" actId="47"/>
        <pc:sldMkLst>
          <pc:docMk/>
          <pc:sldMk cId="199223698" sldId="356"/>
        </pc:sldMkLst>
      </pc:sldChg>
      <pc:sldChg chg="del">
        <pc:chgData name="Lee Yoon seop" userId="50eebf7eb80c8ec1" providerId="LiveId" clId="{BF42EFDC-7367-423E-A2B6-FF3B1EC554AF}" dt="2022-10-22T07:13:22.516" v="3927" actId="47"/>
        <pc:sldMkLst>
          <pc:docMk/>
          <pc:sldMk cId="622601154" sldId="357"/>
        </pc:sldMkLst>
      </pc:sldChg>
      <pc:sldChg chg="del">
        <pc:chgData name="Lee Yoon seop" userId="50eebf7eb80c8ec1" providerId="LiveId" clId="{BF42EFDC-7367-423E-A2B6-FF3B1EC554AF}" dt="2022-10-22T07:13:24.236" v="3928" actId="47"/>
        <pc:sldMkLst>
          <pc:docMk/>
          <pc:sldMk cId="4049399291" sldId="358"/>
        </pc:sldMkLst>
      </pc:sldChg>
      <pc:sldChg chg="del">
        <pc:chgData name="Lee Yoon seop" userId="50eebf7eb80c8ec1" providerId="LiveId" clId="{BF42EFDC-7367-423E-A2B6-FF3B1EC554AF}" dt="2022-10-22T07:38:39.255" v="5967" actId="47"/>
        <pc:sldMkLst>
          <pc:docMk/>
          <pc:sldMk cId="1841778147" sldId="359"/>
        </pc:sldMkLst>
      </pc:sldChg>
      <pc:sldChg chg="del">
        <pc:chgData name="Lee Yoon seop" userId="50eebf7eb80c8ec1" providerId="LiveId" clId="{BF42EFDC-7367-423E-A2B6-FF3B1EC554AF}" dt="2022-10-22T07:38:40.022" v="5968" actId="47"/>
        <pc:sldMkLst>
          <pc:docMk/>
          <pc:sldMk cId="1138687730" sldId="360"/>
        </pc:sldMkLst>
      </pc:sldChg>
      <pc:sldChg chg="addSp delSp modSp mod">
        <pc:chgData name="Lee Yoon seop" userId="50eebf7eb80c8ec1" providerId="LiveId" clId="{BF42EFDC-7367-423E-A2B6-FF3B1EC554AF}" dt="2022-10-26T01:39:50.473" v="17637" actId="1036"/>
        <pc:sldMkLst>
          <pc:docMk/>
          <pc:sldMk cId="2709578438" sldId="361"/>
        </pc:sldMkLst>
        <pc:spChg chg="add mod">
          <ac:chgData name="Lee Yoon seop" userId="50eebf7eb80c8ec1" providerId="LiveId" clId="{BF42EFDC-7367-423E-A2B6-FF3B1EC554AF}" dt="2022-10-25T23:52:32.070" v="17045" actId="1035"/>
          <ac:spMkLst>
            <pc:docMk/>
            <pc:sldMk cId="2709578438" sldId="361"/>
            <ac:spMk id="4" creationId="{A40210FE-5E3A-936B-D866-C3131B5F402A}"/>
          </ac:spMkLst>
        </pc:spChg>
        <pc:spChg chg="add del">
          <ac:chgData name="Lee Yoon seop" userId="50eebf7eb80c8ec1" providerId="LiveId" clId="{BF42EFDC-7367-423E-A2B6-FF3B1EC554AF}" dt="2022-10-22T08:46:36.816" v="9756" actId="478"/>
          <ac:spMkLst>
            <pc:docMk/>
            <pc:sldMk cId="2709578438" sldId="361"/>
            <ac:spMk id="5" creationId="{D22DD893-2176-F07F-FFCB-65A27262B561}"/>
          </ac:spMkLst>
        </pc:spChg>
        <pc:spChg chg="mod">
          <ac:chgData name="Lee Yoon seop" userId="50eebf7eb80c8ec1" providerId="LiveId" clId="{BF42EFDC-7367-423E-A2B6-FF3B1EC554AF}" dt="2022-10-22T08:46:26.874" v="9753" actId="20577"/>
          <ac:spMkLst>
            <pc:docMk/>
            <pc:sldMk cId="2709578438" sldId="361"/>
            <ac:spMk id="6" creationId="{1A88D46A-62D4-B24E-12F2-4E2A8D03054C}"/>
          </ac:spMkLst>
        </pc:spChg>
        <pc:spChg chg="add mod">
          <ac:chgData name="Lee Yoon seop" userId="50eebf7eb80c8ec1" providerId="LiveId" clId="{BF42EFDC-7367-423E-A2B6-FF3B1EC554AF}" dt="2022-10-26T01:31:13.937" v="17629" actId="1035"/>
          <ac:spMkLst>
            <pc:docMk/>
            <pc:sldMk cId="2709578438" sldId="361"/>
            <ac:spMk id="7" creationId="{0102DCBE-86F6-5390-EC77-E57911AA48DD}"/>
          </ac:spMkLst>
        </pc:spChg>
        <pc:spChg chg="add del">
          <ac:chgData name="Lee Yoon seop" userId="50eebf7eb80c8ec1" providerId="LiveId" clId="{BF42EFDC-7367-423E-A2B6-FF3B1EC554AF}" dt="2022-10-22T08:46:36.816" v="9756" actId="478"/>
          <ac:spMkLst>
            <pc:docMk/>
            <pc:sldMk cId="2709578438" sldId="361"/>
            <ac:spMk id="8" creationId="{B195B411-B3AC-119F-EC01-D5CD5C569667}"/>
          </ac:spMkLst>
        </pc:spChg>
        <pc:spChg chg="mod">
          <ac:chgData name="Lee Yoon seop" userId="50eebf7eb80c8ec1" providerId="LiveId" clId="{BF42EFDC-7367-423E-A2B6-FF3B1EC554AF}" dt="2022-10-25T23:48:40.843" v="16744" actId="1036"/>
          <ac:spMkLst>
            <pc:docMk/>
            <pc:sldMk cId="2709578438" sldId="361"/>
            <ac:spMk id="13" creationId="{E325242F-4B68-4AEC-9DFC-6987F2D4514C}"/>
          </ac:spMkLst>
        </pc:spChg>
        <pc:spChg chg="add del mod">
          <ac:chgData name="Lee Yoon seop" userId="50eebf7eb80c8ec1" providerId="LiveId" clId="{BF42EFDC-7367-423E-A2B6-FF3B1EC554AF}" dt="2022-10-26T01:30:59.711" v="17627" actId="20577"/>
          <ac:spMkLst>
            <pc:docMk/>
            <pc:sldMk cId="2709578438" sldId="361"/>
            <ac:spMk id="14" creationId="{A2944D82-0A8B-4A15-95EC-2521F9F6FE2F}"/>
          </ac:spMkLst>
        </pc:spChg>
        <pc:picChg chg="add mod">
          <ac:chgData name="Lee Yoon seop" userId="50eebf7eb80c8ec1" providerId="LiveId" clId="{BF42EFDC-7367-423E-A2B6-FF3B1EC554AF}" dt="2022-10-26T01:39:50.473" v="17637" actId="1036"/>
          <ac:picMkLst>
            <pc:docMk/>
            <pc:sldMk cId="2709578438" sldId="361"/>
            <ac:picMk id="11" creationId="{64C5227C-0A62-3225-99F4-2007B6AD4E44}"/>
          </ac:picMkLst>
        </pc:picChg>
      </pc:sldChg>
      <pc:sldChg chg="del">
        <pc:chgData name="Lee Yoon seop" userId="50eebf7eb80c8ec1" providerId="LiveId" clId="{BF42EFDC-7367-423E-A2B6-FF3B1EC554AF}" dt="2022-10-22T08:55:50.201" v="10391" actId="47"/>
        <pc:sldMkLst>
          <pc:docMk/>
          <pc:sldMk cId="2233921352" sldId="362"/>
        </pc:sldMkLst>
      </pc:sldChg>
      <pc:sldChg chg="del">
        <pc:chgData name="Lee Yoon seop" userId="50eebf7eb80c8ec1" providerId="LiveId" clId="{BF42EFDC-7367-423E-A2B6-FF3B1EC554AF}" dt="2022-10-22T08:55:51.528" v="10392" actId="47"/>
        <pc:sldMkLst>
          <pc:docMk/>
          <pc:sldMk cId="1222806768" sldId="363"/>
        </pc:sldMkLst>
      </pc:sldChg>
      <pc:sldChg chg="del">
        <pc:chgData name="Lee Yoon seop" userId="50eebf7eb80c8ec1" providerId="LiveId" clId="{BF42EFDC-7367-423E-A2B6-FF3B1EC554AF}" dt="2022-10-22T08:55:55.022" v="10395" actId="47"/>
        <pc:sldMkLst>
          <pc:docMk/>
          <pc:sldMk cId="2584390847" sldId="364"/>
        </pc:sldMkLst>
      </pc:sldChg>
      <pc:sldChg chg="del">
        <pc:chgData name="Lee Yoon seop" userId="50eebf7eb80c8ec1" providerId="LiveId" clId="{BF42EFDC-7367-423E-A2B6-FF3B1EC554AF}" dt="2022-10-22T08:55:53.912" v="10394" actId="47"/>
        <pc:sldMkLst>
          <pc:docMk/>
          <pc:sldMk cId="2370101832" sldId="366"/>
        </pc:sldMkLst>
      </pc:sldChg>
      <pc:sldChg chg="del">
        <pc:chgData name="Lee Yoon seop" userId="50eebf7eb80c8ec1" providerId="LiveId" clId="{BF42EFDC-7367-423E-A2B6-FF3B1EC554AF}" dt="2022-10-22T08:55:55.820" v="10396" actId="47"/>
        <pc:sldMkLst>
          <pc:docMk/>
          <pc:sldMk cId="1435052313" sldId="367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853587385" sldId="368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3350463404" sldId="369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1266666373" sldId="370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3361456573" sldId="371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1501808862" sldId="372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2297952756" sldId="373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2970957546" sldId="374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3857771720" sldId="375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1700810599" sldId="376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1301816505" sldId="377"/>
        </pc:sldMkLst>
      </pc:sldChg>
      <pc:sldChg chg="del">
        <pc:chgData name="Lee Yoon seop" userId="50eebf7eb80c8ec1" providerId="LiveId" clId="{BF42EFDC-7367-423E-A2B6-FF3B1EC554AF}" dt="2022-10-22T11:40:27.320" v="10801" actId="47"/>
        <pc:sldMkLst>
          <pc:docMk/>
          <pc:sldMk cId="981770929" sldId="378"/>
        </pc:sldMkLst>
      </pc:sldChg>
      <pc:sldChg chg="modSp mod">
        <pc:chgData name="Lee Yoon seop" userId="50eebf7eb80c8ec1" providerId="LiveId" clId="{BF42EFDC-7367-423E-A2B6-FF3B1EC554AF}" dt="2022-10-22T11:40:30.774" v="10803" actId="20577"/>
        <pc:sldMkLst>
          <pc:docMk/>
          <pc:sldMk cId="3930632704" sldId="379"/>
        </pc:sldMkLst>
        <pc:spChg chg="mod">
          <ac:chgData name="Lee Yoon seop" userId="50eebf7eb80c8ec1" providerId="LiveId" clId="{BF42EFDC-7367-423E-A2B6-FF3B1EC554AF}" dt="2022-10-22T11:40:30.774" v="10803" actId="20577"/>
          <ac:spMkLst>
            <pc:docMk/>
            <pc:sldMk cId="3930632704" sldId="379"/>
            <ac:spMk id="9" creationId="{00000000-0000-0000-0000-000000000000}"/>
          </ac:spMkLst>
        </pc:spChg>
      </pc:sldChg>
      <pc:sldChg chg="modSp mod">
        <pc:chgData name="Lee Yoon seop" userId="50eebf7eb80c8ec1" providerId="LiveId" clId="{BF42EFDC-7367-423E-A2B6-FF3B1EC554AF}" dt="2022-10-22T13:20:41.845" v="16693" actId="207"/>
        <pc:sldMkLst>
          <pc:docMk/>
          <pc:sldMk cId="4292069303" sldId="380"/>
        </pc:sldMkLst>
        <pc:spChg chg="mod">
          <ac:chgData name="Lee Yoon seop" userId="50eebf7eb80c8ec1" providerId="LiveId" clId="{BF42EFDC-7367-423E-A2B6-FF3B1EC554AF}" dt="2022-10-22T13:20:41.845" v="16693" actId="207"/>
          <ac:spMkLst>
            <pc:docMk/>
            <pc:sldMk cId="4292069303" sldId="380"/>
            <ac:spMk id="5" creationId="{D22DD893-2176-F07F-FFCB-65A27262B561}"/>
          </ac:spMkLst>
        </pc:spChg>
        <pc:spChg chg="mod">
          <ac:chgData name="Lee Yoon seop" userId="50eebf7eb80c8ec1" providerId="LiveId" clId="{BF42EFDC-7367-423E-A2B6-FF3B1EC554AF}" dt="2022-10-22T11:40:37.195" v="10806" actId="20577"/>
          <ac:spMkLst>
            <pc:docMk/>
            <pc:sldMk cId="4292069303" sldId="380"/>
            <ac:spMk id="9" creationId="{00000000-0000-0000-0000-000000000000}"/>
          </ac:spMkLst>
        </pc:spChg>
        <pc:spChg chg="mod">
          <ac:chgData name="Lee Yoon seop" userId="50eebf7eb80c8ec1" providerId="LiveId" clId="{BF42EFDC-7367-423E-A2B6-FF3B1EC554AF}" dt="2022-10-22T13:02:23.082" v="15666" actId="1036"/>
          <ac:spMkLst>
            <pc:docMk/>
            <pc:sldMk cId="4292069303" sldId="380"/>
            <ac:spMk id="14" creationId="{A2944D82-0A8B-4A15-95EC-2521F9F6FE2F}"/>
          </ac:spMkLst>
        </pc:spChg>
      </pc:sldChg>
      <pc:sldChg chg="modSp del mod">
        <pc:chgData name="Lee Yoon seop" userId="50eebf7eb80c8ec1" providerId="LiveId" clId="{BF42EFDC-7367-423E-A2B6-FF3B1EC554AF}" dt="2022-10-22T13:02:32.538" v="15672" actId="47"/>
        <pc:sldMkLst>
          <pc:docMk/>
          <pc:sldMk cId="2177041057" sldId="381"/>
        </pc:sldMkLst>
        <pc:spChg chg="mod">
          <ac:chgData name="Lee Yoon seop" userId="50eebf7eb80c8ec1" providerId="LiveId" clId="{BF42EFDC-7367-423E-A2B6-FF3B1EC554AF}" dt="2022-10-22T11:40:41.321" v="10808" actId="20577"/>
          <ac:spMkLst>
            <pc:docMk/>
            <pc:sldMk cId="2177041057" sldId="381"/>
            <ac:spMk id="9" creationId="{00000000-0000-0000-0000-000000000000}"/>
          </ac:spMkLst>
        </pc:spChg>
      </pc:sldChg>
      <pc:sldChg chg="add del setBg">
        <pc:chgData name="Lee Yoon seop" userId="50eebf7eb80c8ec1" providerId="LiveId" clId="{BF42EFDC-7367-423E-A2B6-FF3B1EC554AF}" dt="2022-10-22T06:33:49.944" v="848"/>
        <pc:sldMkLst>
          <pc:docMk/>
          <pc:sldMk cId="3941402030" sldId="382"/>
        </pc:sldMkLst>
      </pc:sldChg>
      <pc:sldChg chg="addSp delSp modSp add mod modAnim">
        <pc:chgData name="Lee Yoon seop" userId="50eebf7eb80c8ec1" providerId="LiveId" clId="{BF42EFDC-7367-423E-A2B6-FF3B1EC554AF}" dt="2022-10-26T01:22:21.742" v="17515"/>
        <pc:sldMkLst>
          <pc:docMk/>
          <pc:sldMk cId="4037475082" sldId="382"/>
        </pc:sldMkLst>
        <pc:spChg chg="add del mod">
          <ac:chgData name="Lee Yoon seop" userId="50eebf7eb80c8ec1" providerId="LiveId" clId="{BF42EFDC-7367-423E-A2B6-FF3B1EC554AF}" dt="2022-10-22T06:40:11.163" v="1269" actId="478"/>
          <ac:spMkLst>
            <pc:docMk/>
            <pc:sldMk cId="4037475082" sldId="382"/>
            <ac:spMk id="4" creationId="{F826A3BC-A1DB-5941-CBC2-A8C2CCBF5545}"/>
          </ac:spMkLst>
        </pc:spChg>
        <pc:spChg chg="mod">
          <ac:chgData name="Lee Yoon seop" userId="50eebf7eb80c8ec1" providerId="LiveId" clId="{BF42EFDC-7367-423E-A2B6-FF3B1EC554AF}" dt="2022-10-22T06:41:36.639" v="1365" actId="1036"/>
          <ac:spMkLst>
            <pc:docMk/>
            <pc:sldMk cId="4037475082" sldId="382"/>
            <ac:spMk id="5" creationId="{D22DD893-2176-F07F-FFCB-65A27262B561}"/>
          </ac:spMkLst>
        </pc:spChg>
        <pc:spChg chg="add mod">
          <ac:chgData name="Lee Yoon seop" userId="50eebf7eb80c8ec1" providerId="LiveId" clId="{BF42EFDC-7367-423E-A2B6-FF3B1EC554AF}" dt="2022-10-26T01:20:42.415" v="17484" actId="1038"/>
          <ac:spMkLst>
            <pc:docMk/>
            <pc:sldMk cId="4037475082" sldId="382"/>
            <ac:spMk id="6" creationId="{C67FDE58-C474-01B7-134D-9373207B8BCE}"/>
          </ac:spMkLst>
        </pc:spChg>
        <pc:spChg chg="del">
          <ac:chgData name="Lee Yoon seop" userId="50eebf7eb80c8ec1" providerId="LiveId" clId="{BF42EFDC-7367-423E-A2B6-FF3B1EC554AF}" dt="2022-10-22T06:33:54.382" v="850" actId="478"/>
          <ac:spMkLst>
            <pc:docMk/>
            <pc:sldMk cId="4037475082" sldId="382"/>
            <ac:spMk id="14" creationId="{A2944D82-0A8B-4A15-95EC-2521F9F6FE2F}"/>
          </ac:spMkLst>
        </pc:spChg>
        <pc:picChg chg="add mod">
          <ac:chgData name="Lee Yoon seop" userId="50eebf7eb80c8ec1" providerId="LiveId" clId="{BF42EFDC-7367-423E-A2B6-FF3B1EC554AF}" dt="2022-10-26T01:21:39.349" v="17510" actId="207"/>
          <ac:picMkLst>
            <pc:docMk/>
            <pc:sldMk cId="4037475082" sldId="382"/>
            <ac:picMk id="7" creationId="{9F6ACFC0-DB8B-1F99-0365-87FC9C09BE9D}"/>
          </ac:picMkLst>
        </pc:picChg>
        <pc:picChg chg="add mod">
          <ac:chgData name="Lee Yoon seop" userId="50eebf7eb80c8ec1" providerId="LiveId" clId="{BF42EFDC-7367-423E-A2B6-FF3B1EC554AF}" dt="2022-10-26T01:21:48.655" v="17512" actId="208"/>
          <ac:picMkLst>
            <pc:docMk/>
            <pc:sldMk cId="4037475082" sldId="382"/>
            <ac:picMk id="8" creationId="{47CD6BD4-E028-31A1-FDD0-9A013AEC3189}"/>
          </ac:picMkLst>
        </pc:picChg>
      </pc:sldChg>
      <pc:sldChg chg="addSp modSp add mod">
        <pc:chgData name="Lee Yoon seop" userId="50eebf7eb80c8ec1" providerId="LiveId" clId="{BF42EFDC-7367-423E-A2B6-FF3B1EC554AF}" dt="2022-10-22T07:02:21.908" v="3324" actId="207"/>
        <pc:sldMkLst>
          <pc:docMk/>
          <pc:sldMk cId="1015071872" sldId="383"/>
        </pc:sldMkLst>
        <pc:spChg chg="mod">
          <ac:chgData name="Lee Yoon seop" userId="50eebf7eb80c8ec1" providerId="LiveId" clId="{BF42EFDC-7367-423E-A2B6-FF3B1EC554AF}" dt="2022-10-22T06:57:00.727" v="2704" actId="20577"/>
          <ac:spMkLst>
            <pc:docMk/>
            <pc:sldMk cId="1015071872" sldId="383"/>
            <ac:spMk id="4" creationId="{5B70769B-0BFD-229E-0EE6-040F02A8D81F}"/>
          </ac:spMkLst>
        </pc:spChg>
        <pc:spChg chg="add mod">
          <ac:chgData name="Lee Yoon seop" userId="50eebf7eb80c8ec1" providerId="LiveId" clId="{BF42EFDC-7367-423E-A2B6-FF3B1EC554AF}" dt="2022-10-22T07:02:09.324" v="3323" actId="1036"/>
          <ac:spMkLst>
            <pc:docMk/>
            <pc:sldMk cId="1015071872" sldId="383"/>
            <ac:spMk id="5" creationId="{D6E2A58D-7003-966A-8A92-67C2904F4529}"/>
          </ac:spMkLst>
        </pc:spChg>
        <pc:spChg chg="mod">
          <ac:chgData name="Lee Yoon seop" userId="50eebf7eb80c8ec1" providerId="LiveId" clId="{BF42EFDC-7367-423E-A2B6-FF3B1EC554AF}" dt="2022-10-22T07:02:21.908" v="3324" actId="207"/>
          <ac:spMkLst>
            <pc:docMk/>
            <pc:sldMk cId="1015071872" sldId="383"/>
            <ac:spMk id="6" creationId="{9BE87386-DA15-B7A2-5CDC-2B48068F303D}"/>
          </ac:spMkLst>
        </pc:spChg>
        <pc:spChg chg="mod">
          <ac:chgData name="Lee Yoon seop" userId="50eebf7eb80c8ec1" providerId="LiveId" clId="{BF42EFDC-7367-423E-A2B6-FF3B1EC554AF}" dt="2022-10-22T07:02:09.324" v="3323" actId="1036"/>
          <ac:spMkLst>
            <pc:docMk/>
            <pc:sldMk cId="1015071872" sldId="383"/>
            <ac:spMk id="7" creationId="{38625393-ED78-BD49-40F7-541B87A4A245}"/>
          </ac:spMkLst>
        </pc:spChg>
      </pc:sldChg>
      <pc:sldChg chg="add del setBg">
        <pc:chgData name="Lee Yoon seop" userId="50eebf7eb80c8ec1" providerId="LiveId" clId="{BF42EFDC-7367-423E-A2B6-FF3B1EC554AF}" dt="2022-10-22T06:56:55.989" v="2688"/>
        <pc:sldMkLst>
          <pc:docMk/>
          <pc:sldMk cId="3876820306" sldId="383"/>
        </pc:sldMkLst>
      </pc:sldChg>
      <pc:sldChg chg="addSp delSp modSp add mod modNotesTx">
        <pc:chgData name="Lee Yoon seop" userId="50eebf7eb80c8ec1" providerId="LiveId" clId="{BF42EFDC-7367-423E-A2B6-FF3B1EC554AF}" dt="2022-10-26T01:22:56.200" v="17516" actId="20577"/>
        <pc:sldMkLst>
          <pc:docMk/>
          <pc:sldMk cId="1754912725" sldId="384"/>
        </pc:sldMkLst>
        <pc:spChg chg="add mod">
          <ac:chgData name="Lee Yoon seop" userId="50eebf7eb80c8ec1" providerId="LiveId" clId="{BF42EFDC-7367-423E-A2B6-FF3B1EC554AF}" dt="2022-10-26T01:22:56.200" v="17516" actId="20577"/>
          <ac:spMkLst>
            <pc:docMk/>
            <pc:sldMk cId="1754912725" sldId="384"/>
            <ac:spMk id="4" creationId="{DBF80299-C1E7-67D3-2BBB-01476F87E1D1}"/>
          </ac:spMkLst>
        </pc:spChg>
        <pc:spChg chg="mod">
          <ac:chgData name="Lee Yoon seop" userId="50eebf7eb80c8ec1" providerId="LiveId" clId="{BF42EFDC-7367-423E-A2B6-FF3B1EC554AF}" dt="2022-10-22T07:13:55.596" v="3978"/>
          <ac:spMkLst>
            <pc:docMk/>
            <pc:sldMk cId="1754912725" sldId="384"/>
            <ac:spMk id="5" creationId="{BA6C129F-90B2-49DD-0E4E-E5EB8AA9D175}"/>
          </ac:spMkLst>
        </pc:spChg>
        <pc:spChg chg="mod">
          <ac:chgData name="Lee Yoon seop" userId="50eebf7eb80c8ec1" providerId="LiveId" clId="{BF42EFDC-7367-423E-A2B6-FF3B1EC554AF}" dt="2022-10-22T07:15:16.663" v="4182" actId="20577"/>
          <ac:spMkLst>
            <pc:docMk/>
            <pc:sldMk cId="1754912725" sldId="384"/>
            <ac:spMk id="13" creationId="{E6092A96-63D6-B62F-E51C-A2B3A194AFDB}"/>
          </ac:spMkLst>
        </pc:spChg>
        <pc:picChg chg="add del mod">
          <ac:chgData name="Lee Yoon seop" userId="50eebf7eb80c8ec1" providerId="LiveId" clId="{BF42EFDC-7367-423E-A2B6-FF3B1EC554AF}" dt="2022-10-22T07:47:27.413" v="6122" actId="478"/>
          <ac:picMkLst>
            <pc:docMk/>
            <pc:sldMk cId="1754912725" sldId="384"/>
            <ac:picMk id="7" creationId="{DE9EA2FF-E88E-1517-5D97-D30B8BB0058B}"/>
          </ac:picMkLst>
        </pc:picChg>
        <pc:picChg chg="del">
          <ac:chgData name="Lee Yoon seop" userId="50eebf7eb80c8ec1" providerId="LiveId" clId="{BF42EFDC-7367-423E-A2B6-FF3B1EC554AF}" dt="2022-10-22T07:13:58.115" v="3979" actId="478"/>
          <ac:picMkLst>
            <pc:docMk/>
            <pc:sldMk cId="1754912725" sldId="384"/>
            <ac:picMk id="8" creationId="{6572C95B-E32F-3BFB-94FE-F73FD788C833}"/>
          </ac:picMkLst>
        </pc:picChg>
        <pc:picChg chg="add mod">
          <ac:chgData name="Lee Yoon seop" userId="50eebf7eb80c8ec1" providerId="LiveId" clId="{BF42EFDC-7367-423E-A2B6-FF3B1EC554AF}" dt="2022-10-22T07:47:59.729" v="6134" actId="1076"/>
          <ac:picMkLst>
            <pc:docMk/>
            <pc:sldMk cId="1754912725" sldId="384"/>
            <ac:picMk id="11" creationId="{16CF0121-DA69-87A5-60DF-A01F14C85659}"/>
          </ac:picMkLst>
        </pc:picChg>
      </pc:sldChg>
      <pc:sldChg chg="add del setBg">
        <pc:chgData name="Lee Yoon seop" userId="50eebf7eb80c8ec1" providerId="LiveId" clId="{BF42EFDC-7367-423E-A2B6-FF3B1EC554AF}" dt="2022-10-22T07:13:38.264" v="3930"/>
        <pc:sldMkLst>
          <pc:docMk/>
          <pc:sldMk cId="2772167952" sldId="384"/>
        </pc:sldMkLst>
      </pc:sldChg>
      <pc:sldChg chg="addSp delSp modSp add mod modNotesTx">
        <pc:chgData name="Lee Yoon seop" userId="50eebf7eb80c8ec1" providerId="LiveId" clId="{BF42EFDC-7367-423E-A2B6-FF3B1EC554AF}" dt="2022-10-26T01:23:23.463" v="17521" actId="1035"/>
        <pc:sldMkLst>
          <pc:docMk/>
          <pc:sldMk cId="1403751290" sldId="385"/>
        </pc:sldMkLst>
        <pc:spChg chg="del">
          <ac:chgData name="Lee Yoon seop" userId="50eebf7eb80c8ec1" providerId="LiveId" clId="{BF42EFDC-7367-423E-A2B6-FF3B1EC554AF}" dt="2022-10-22T07:17:42.452" v="4342" actId="478"/>
          <ac:spMkLst>
            <pc:docMk/>
            <pc:sldMk cId="1403751290" sldId="385"/>
            <ac:spMk id="4" creationId="{DBF80299-C1E7-67D3-2BBB-01476F87E1D1}"/>
          </ac:spMkLst>
        </pc:spChg>
        <pc:spChg chg="mod">
          <ac:chgData name="Lee Yoon seop" userId="50eebf7eb80c8ec1" providerId="LiveId" clId="{BF42EFDC-7367-423E-A2B6-FF3B1EC554AF}" dt="2022-10-22T07:17:31.511" v="4341" actId="14100"/>
          <ac:spMkLst>
            <pc:docMk/>
            <pc:sldMk cId="1403751290" sldId="385"/>
            <ac:spMk id="5" creationId="{BA6C129F-90B2-49DD-0E4E-E5EB8AA9D175}"/>
          </ac:spMkLst>
        </pc:spChg>
        <pc:spChg chg="mod">
          <ac:chgData name="Lee Yoon seop" userId="50eebf7eb80c8ec1" providerId="LiveId" clId="{BF42EFDC-7367-423E-A2B6-FF3B1EC554AF}" dt="2022-10-26T01:23:23.463" v="17521" actId="1035"/>
          <ac:spMkLst>
            <pc:docMk/>
            <pc:sldMk cId="1403751290" sldId="385"/>
            <ac:spMk id="13" creationId="{E6092A96-63D6-B62F-E51C-A2B3A194AFDB}"/>
          </ac:spMkLst>
        </pc:spChg>
        <pc:picChg chg="add mod">
          <ac:chgData name="Lee Yoon seop" userId="50eebf7eb80c8ec1" providerId="LiveId" clId="{BF42EFDC-7367-423E-A2B6-FF3B1EC554AF}" dt="2022-10-22T07:22:51.698" v="4915" actId="14100"/>
          <ac:picMkLst>
            <pc:docMk/>
            <pc:sldMk cId="1403751290" sldId="385"/>
            <ac:picMk id="7" creationId="{6A24A266-6A74-DC2E-712E-2AA70A1115D2}"/>
          </ac:picMkLst>
        </pc:picChg>
      </pc:sldChg>
      <pc:sldChg chg="add del setBg">
        <pc:chgData name="Lee Yoon seop" userId="50eebf7eb80c8ec1" providerId="LiveId" clId="{BF42EFDC-7367-423E-A2B6-FF3B1EC554AF}" dt="2022-10-22T07:17:14.554" v="4300"/>
        <pc:sldMkLst>
          <pc:docMk/>
          <pc:sldMk cId="3534176208" sldId="385"/>
        </pc:sldMkLst>
      </pc:sldChg>
      <pc:sldChg chg="add del setBg">
        <pc:chgData name="Lee Yoon seop" userId="50eebf7eb80c8ec1" providerId="LiveId" clId="{BF42EFDC-7367-423E-A2B6-FF3B1EC554AF}" dt="2022-10-22T07:23:22.363" v="4917"/>
        <pc:sldMkLst>
          <pc:docMk/>
          <pc:sldMk cId="3024878127" sldId="386"/>
        </pc:sldMkLst>
      </pc:sldChg>
      <pc:sldChg chg="addSp delSp modSp add mod modAnim modNotesTx">
        <pc:chgData name="Lee Yoon seop" userId="50eebf7eb80c8ec1" providerId="LiveId" clId="{BF42EFDC-7367-423E-A2B6-FF3B1EC554AF}" dt="2022-10-26T01:23:53.261" v="17536" actId="20577"/>
        <pc:sldMkLst>
          <pc:docMk/>
          <pc:sldMk cId="3622028645" sldId="386"/>
        </pc:sldMkLst>
        <pc:spChg chg="add mo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8" creationId="{D96224C9-3192-856F-7AC9-96F109F33D17}"/>
          </ac:spMkLst>
        </pc:spChg>
        <pc:spChg chg="add mod or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10" creationId="{50CC714A-A3CC-711C-283D-EEDC8EC70A02}"/>
          </ac:spMkLst>
        </pc:spChg>
        <pc:spChg chg="add mod or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11" creationId="{3C4550E0-1EE2-A07F-785E-8E70BBEB0D39}"/>
          </ac:spMkLst>
        </pc:spChg>
        <pc:spChg chg="mod">
          <ac:chgData name="Lee Yoon seop" userId="50eebf7eb80c8ec1" providerId="LiveId" clId="{BF42EFDC-7367-423E-A2B6-FF3B1EC554AF}" dt="2022-10-26T01:23:53.261" v="17536" actId="20577"/>
          <ac:spMkLst>
            <pc:docMk/>
            <pc:sldMk cId="3622028645" sldId="386"/>
            <ac:spMk id="13" creationId="{E6092A96-63D6-B62F-E51C-A2B3A194AFDB}"/>
          </ac:spMkLst>
        </pc:spChg>
        <pc:spChg chg="add mo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14" creationId="{256BCC3C-280C-7039-3D2E-0789D52A0E39}"/>
          </ac:spMkLst>
        </pc:spChg>
        <pc:spChg chg="add mo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15" creationId="{028013D4-8979-C1D5-3C74-EBB2C6440525}"/>
          </ac:spMkLst>
        </pc:spChg>
        <pc:spChg chg="add mo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16" creationId="{142F7E27-6E3F-41EF-B47E-7EF6651A82A8}"/>
          </ac:spMkLst>
        </pc:spChg>
        <pc:spChg chg="add mo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17" creationId="{53FC5630-BD9F-2002-5601-9D0D42493AD8}"/>
          </ac:spMkLst>
        </pc:spChg>
        <pc:spChg chg="add mo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18" creationId="{1199FE7F-2F77-5CBE-B8A5-97923471F7FD}"/>
          </ac:spMkLst>
        </pc:spChg>
        <pc:spChg chg="add mo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30" creationId="{C31BE085-B0FD-CDC3-EC92-7B000B2E2D4E}"/>
          </ac:spMkLst>
        </pc:spChg>
        <pc:spChg chg="add mo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31" creationId="{011706DE-5E10-0181-8363-D960C05FBC7E}"/>
          </ac:spMkLst>
        </pc:spChg>
        <pc:spChg chg="add mo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32" creationId="{EDEEEF4A-005E-4BDB-D17D-4EB3F592CFB7}"/>
          </ac:spMkLst>
        </pc:spChg>
        <pc:spChg chg="add mo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33" creationId="{D9D45B41-CC6F-135B-C823-90FE6528A833}"/>
          </ac:spMkLst>
        </pc:spChg>
        <pc:spChg chg="add mod">
          <ac:chgData name="Lee Yoon seop" userId="50eebf7eb80c8ec1" providerId="LiveId" clId="{BF42EFDC-7367-423E-A2B6-FF3B1EC554AF}" dt="2022-10-22T07:33:23.637" v="5409" actId="1035"/>
          <ac:spMkLst>
            <pc:docMk/>
            <pc:sldMk cId="3622028645" sldId="386"/>
            <ac:spMk id="34" creationId="{CEFF779C-EAE0-DB60-4C9E-D1CCA954941D}"/>
          </ac:spMkLst>
        </pc:spChg>
        <pc:spChg chg="add mod">
          <ac:chgData name="Lee Yoon seop" userId="50eebf7eb80c8ec1" providerId="LiveId" clId="{BF42EFDC-7367-423E-A2B6-FF3B1EC554AF}" dt="2022-10-22T07:33:30.869" v="5410" actId="1035"/>
          <ac:spMkLst>
            <pc:docMk/>
            <pc:sldMk cId="3622028645" sldId="386"/>
            <ac:spMk id="35" creationId="{D8987559-96A3-DB93-A85E-09AA95A28114}"/>
          </ac:spMkLst>
        </pc:spChg>
        <pc:spChg chg="add mod">
          <ac:chgData name="Lee Yoon seop" userId="50eebf7eb80c8ec1" providerId="LiveId" clId="{BF42EFDC-7367-423E-A2B6-FF3B1EC554AF}" dt="2022-10-22T07:33:30.869" v="5410" actId="1035"/>
          <ac:spMkLst>
            <pc:docMk/>
            <pc:sldMk cId="3622028645" sldId="386"/>
            <ac:spMk id="42" creationId="{21FC6C0B-0EDE-BA12-AE90-C19016D662A2}"/>
          </ac:spMkLst>
        </pc:spChg>
        <pc:picChg chg="add del mod">
          <ac:chgData name="Lee Yoon seop" userId="50eebf7eb80c8ec1" providerId="LiveId" clId="{BF42EFDC-7367-423E-A2B6-FF3B1EC554AF}" dt="2022-10-22T07:29:19.769" v="5247" actId="478"/>
          <ac:picMkLst>
            <pc:docMk/>
            <pc:sldMk cId="3622028645" sldId="386"/>
            <ac:picMk id="6" creationId="{CF32569E-45E0-71CD-DD34-3A1253C8AEAF}"/>
          </ac:picMkLst>
        </pc:picChg>
        <pc:picChg chg="del">
          <ac:chgData name="Lee Yoon seop" userId="50eebf7eb80c8ec1" providerId="LiveId" clId="{BF42EFDC-7367-423E-A2B6-FF3B1EC554AF}" dt="2022-10-22T07:23:27.129" v="4919" actId="478"/>
          <ac:picMkLst>
            <pc:docMk/>
            <pc:sldMk cId="3622028645" sldId="386"/>
            <ac:picMk id="7" creationId="{6A24A266-6A74-DC2E-712E-2AA70A1115D2}"/>
          </ac:picMkLst>
        </pc:picChg>
        <pc:cxnChg chg="add mod">
          <ac:chgData name="Lee Yoon seop" userId="50eebf7eb80c8ec1" providerId="LiveId" clId="{BF42EFDC-7367-423E-A2B6-FF3B1EC554AF}" dt="2022-10-22T07:33:23.637" v="5409" actId="1035"/>
          <ac:cxnSpMkLst>
            <pc:docMk/>
            <pc:sldMk cId="3622028645" sldId="386"/>
            <ac:cxnSpMk id="19" creationId="{5C23F9C0-3903-7B7E-3F85-9A33C58AD7AB}"/>
          </ac:cxnSpMkLst>
        </pc:cxnChg>
        <pc:cxnChg chg="add mod">
          <ac:chgData name="Lee Yoon seop" userId="50eebf7eb80c8ec1" providerId="LiveId" clId="{BF42EFDC-7367-423E-A2B6-FF3B1EC554AF}" dt="2022-10-22T07:33:23.637" v="5409" actId="1035"/>
          <ac:cxnSpMkLst>
            <pc:docMk/>
            <pc:sldMk cId="3622028645" sldId="386"/>
            <ac:cxnSpMk id="20" creationId="{8D15A986-02DE-87BA-430F-5A8510DADE6A}"/>
          </ac:cxnSpMkLst>
        </pc:cxnChg>
        <pc:cxnChg chg="add mod">
          <ac:chgData name="Lee Yoon seop" userId="50eebf7eb80c8ec1" providerId="LiveId" clId="{BF42EFDC-7367-423E-A2B6-FF3B1EC554AF}" dt="2022-10-22T07:33:23.637" v="5409" actId="1035"/>
          <ac:cxnSpMkLst>
            <pc:docMk/>
            <pc:sldMk cId="3622028645" sldId="386"/>
            <ac:cxnSpMk id="21" creationId="{8930FF22-98DF-DB73-F71A-F095A16200DD}"/>
          </ac:cxnSpMkLst>
        </pc:cxnChg>
        <pc:cxnChg chg="add mod">
          <ac:chgData name="Lee Yoon seop" userId="50eebf7eb80c8ec1" providerId="LiveId" clId="{BF42EFDC-7367-423E-A2B6-FF3B1EC554AF}" dt="2022-10-22T07:33:23.637" v="5409" actId="1035"/>
          <ac:cxnSpMkLst>
            <pc:docMk/>
            <pc:sldMk cId="3622028645" sldId="386"/>
            <ac:cxnSpMk id="22" creationId="{1E85DB38-A84E-EFD2-264A-A2AF6A0B39C4}"/>
          </ac:cxnSpMkLst>
        </pc:cxnChg>
        <pc:cxnChg chg="add mod">
          <ac:chgData name="Lee Yoon seop" userId="50eebf7eb80c8ec1" providerId="LiveId" clId="{BF42EFDC-7367-423E-A2B6-FF3B1EC554AF}" dt="2022-10-22T07:33:23.637" v="5409" actId="1035"/>
          <ac:cxnSpMkLst>
            <pc:docMk/>
            <pc:sldMk cId="3622028645" sldId="386"/>
            <ac:cxnSpMk id="23" creationId="{CB3C4CC4-547A-532A-148C-03344B3A4FB6}"/>
          </ac:cxnSpMkLst>
        </pc:cxnChg>
        <pc:cxnChg chg="add mod">
          <ac:chgData name="Lee Yoon seop" userId="50eebf7eb80c8ec1" providerId="LiveId" clId="{BF42EFDC-7367-423E-A2B6-FF3B1EC554AF}" dt="2022-10-22T07:33:23.637" v="5409" actId="1035"/>
          <ac:cxnSpMkLst>
            <pc:docMk/>
            <pc:sldMk cId="3622028645" sldId="386"/>
            <ac:cxnSpMk id="24" creationId="{628B87C7-1F47-2957-38A0-AEDC3FF69B45}"/>
          </ac:cxnSpMkLst>
        </pc:cxnChg>
        <pc:cxnChg chg="add mod">
          <ac:chgData name="Lee Yoon seop" userId="50eebf7eb80c8ec1" providerId="LiveId" clId="{BF42EFDC-7367-423E-A2B6-FF3B1EC554AF}" dt="2022-10-22T07:33:23.637" v="5409" actId="1035"/>
          <ac:cxnSpMkLst>
            <pc:docMk/>
            <pc:sldMk cId="3622028645" sldId="386"/>
            <ac:cxnSpMk id="25" creationId="{910F9B3E-3A11-547A-A6CC-959BBAF2749F}"/>
          </ac:cxnSpMkLst>
        </pc:cxnChg>
        <pc:cxnChg chg="add mod">
          <ac:chgData name="Lee Yoon seop" userId="50eebf7eb80c8ec1" providerId="LiveId" clId="{BF42EFDC-7367-423E-A2B6-FF3B1EC554AF}" dt="2022-10-22T07:33:23.637" v="5409" actId="1035"/>
          <ac:cxnSpMkLst>
            <pc:docMk/>
            <pc:sldMk cId="3622028645" sldId="386"/>
            <ac:cxnSpMk id="26" creationId="{4E8C9E2D-517E-1A74-108D-5855EFF4B05D}"/>
          </ac:cxnSpMkLst>
        </pc:cxnChg>
        <pc:cxnChg chg="add mod">
          <ac:chgData name="Lee Yoon seop" userId="50eebf7eb80c8ec1" providerId="LiveId" clId="{BF42EFDC-7367-423E-A2B6-FF3B1EC554AF}" dt="2022-10-22T07:33:23.637" v="5409" actId="1035"/>
          <ac:cxnSpMkLst>
            <pc:docMk/>
            <pc:sldMk cId="3622028645" sldId="386"/>
            <ac:cxnSpMk id="27" creationId="{C15D640F-3599-009D-C1BA-7E06A67F3C5B}"/>
          </ac:cxnSpMkLst>
        </pc:cxnChg>
        <pc:cxnChg chg="add mod">
          <ac:chgData name="Lee Yoon seop" userId="50eebf7eb80c8ec1" providerId="LiveId" clId="{BF42EFDC-7367-423E-A2B6-FF3B1EC554AF}" dt="2022-10-22T07:33:23.637" v="5409" actId="1035"/>
          <ac:cxnSpMkLst>
            <pc:docMk/>
            <pc:sldMk cId="3622028645" sldId="386"/>
            <ac:cxnSpMk id="28" creationId="{5DAAB2FE-1427-E44C-D81B-A37656EC7A70}"/>
          </ac:cxnSpMkLst>
        </pc:cxnChg>
        <pc:cxnChg chg="add mod">
          <ac:chgData name="Lee Yoon seop" userId="50eebf7eb80c8ec1" providerId="LiveId" clId="{BF42EFDC-7367-423E-A2B6-FF3B1EC554AF}" dt="2022-10-22T07:33:23.637" v="5409" actId="1035"/>
          <ac:cxnSpMkLst>
            <pc:docMk/>
            <pc:sldMk cId="3622028645" sldId="386"/>
            <ac:cxnSpMk id="29" creationId="{E6002EAB-DD15-A37B-9705-4136D4103524}"/>
          </ac:cxnSpMkLst>
        </pc:cxnChg>
      </pc:sldChg>
      <pc:sldChg chg="addSp delSp modSp add mod modAnim modNotesTx">
        <pc:chgData name="Lee Yoon seop" userId="50eebf7eb80c8ec1" providerId="LiveId" clId="{BF42EFDC-7367-423E-A2B6-FF3B1EC554AF}" dt="2022-10-26T01:24:12.955" v="17548" actId="20577"/>
        <pc:sldMkLst>
          <pc:docMk/>
          <pc:sldMk cId="623333535" sldId="387"/>
        </pc:sldMkLst>
        <pc:spChg chg="mod">
          <ac:chgData name="Lee Yoon seop" userId="50eebf7eb80c8ec1" providerId="LiveId" clId="{BF42EFDC-7367-423E-A2B6-FF3B1EC554AF}" dt="2022-10-22T07:40:21.092" v="6031" actId="1076"/>
          <ac:spMkLst>
            <pc:docMk/>
            <pc:sldMk cId="623333535" sldId="387"/>
            <ac:spMk id="2" creationId="{00000000-0000-0000-0000-000000000000}"/>
          </ac:spMkLst>
        </pc:spChg>
        <pc:spChg chg="add mod">
          <ac:chgData name="Lee Yoon seop" userId="50eebf7eb80c8ec1" providerId="LiveId" clId="{BF42EFDC-7367-423E-A2B6-FF3B1EC554AF}" dt="2022-10-22T07:41:20.368" v="6055" actId="1037"/>
          <ac:spMkLst>
            <pc:docMk/>
            <pc:sldMk cId="623333535" sldId="387"/>
            <ac:spMk id="7" creationId="{EC02B2D5-A02D-FC2F-7F00-2CD8CD71CBD0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8" creationId="{D96224C9-3192-856F-7AC9-96F109F33D17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10" creationId="{50CC714A-A3CC-711C-283D-EEDC8EC70A02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11" creationId="{3C4550E0-1EE2-A07F-785E-8E70BBEB0D39}"/>
          </ac:spMkLst>
        </pc:spChg>
        <pc:spChg chg="add del mod">
          <ac:chgData name="Lee Yoon seop" userId="50eebf7eb80c8ec1" providerId="LiveId" clId="{BF42EFDC-7367-423E-A2B6-FF3B1EC554AF}" dt="2022-10-26T01:24:12.955" v="17548" actId="20577"/>
          <ac:spMkLst>
            <pc:docMk/>
            <pc:sldMk cId="623333535" sldId="387"/>
            <ac:spMk id="13" creationId="{E6092A96-63D6-B62F-E51C-A2B3A194AFDB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14" creationId="{256BCC3C-280C-7039-3D2E-0789D52A0E39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15" creationId="{028013D4-8979-C1D5-3C74-EBB2C6440525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16" creationId="{142F7E27-6E3F-41EF-B47E-7EF6651A82A8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17" creationId="{53FC5630-BD9F-2002-5601-9D0D42493AD8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18" creationId="{1199FE7F-2F77-5CBE-B8A5-97923471F7FD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30" creationId="{C31BE085-B0FD-CDC3-EC92-7B000B2E2D4E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31" creationId="{011706DE-5E10-0181-8363-D960C05FBC7E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32" creationId="{EDEEEF4A-005E-4BDB-D17D-4EB3F592CFB7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33" creationId="{D9D45B41-CC6F-135B-C823-90FE6528A833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34" creationId="{CEFF779C-EAE0-DB60-4C9E-D1CCA954941D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35" creationId="{D8987559-96A3-DB93-A85E-09AA95A28114}"/>
          </ac:spMkLst>
        </pc:spChg>
        <pc:spChg chg="add mod">
          <ac:chgData name="Lee Yoon seop" userId="50eebf7eb80c8ec1" providerId="LiveId" clId="{BF42EFDC-7367-423E-A2B6-FF3B1EC554AF}" dt="2022-10-22T07:41:20.368" v="6055" actId="1037"/>
          <ac:spMkLst>
            <pc:docMk/>
            <pc:sldMk cId="623333535" sldId="387"/>
            <ac:spMk id="41" creationId="{640D9455-EAC9-91AF-1024-28FBCA80997D}"/>
          </ac:spMkLst>
        </pc:spChg>
        <pc:spChg chg="add del">
          <ac:chgData name="Lee Yoon seop" userId="50eebf7eb80c8ec1" providerId="LiveId" clId="{BF42EFDC-7367-423E-A2B6-FF3B1EC554AF}" dt="2022-10-22T07:36:09.645" v="5641" actId="478"/>
          <ac:spMkLst>
            <pc:docMk/>
            <pc:sldMk cId="623333535" sldId="387"/>
            <ac:spMk id="42" creationId="{21FC6C0B-0EDE-BA12-AE90-C19016D662A2}"/>
          </ac:spMkLst>
        </pc:spChg>
        <pc:spChg chg="add mod">
          <ac:chgData name="Lee Yoon seop" userId="50eebf7eb80c8ec1" providerId="LiveId" clId="{BF42EFDC-7367-423E-A2B6-FF3B1EC554AF}" dt="2022-10-22T07:42:32.457" v="6096" actId="1035"/>
          <ac:spMkLst>
            <pc:docMk/>
            <pc:sldMk cId="623333535" sldId="387"/>
            <ac:spMk id="43" creationId="{D89A4F7B-D66D-94D1-9E57-8B0D1361BD0B}"/>
          </ac:spMkLst>
        </pc:spChg>
        <pc:spChg chg="add mod">
          <ac:chgData name="Lee Yoon seop" userId="50eebf7eb80c8ec1" providerId="LiveId" clId="{BF42EFDC-7367-423E-A2B6-FF3B1EC554AF}" dt="2022-10-22T07:41:20.368" v="6055" actId="1037"/>
          <ac:spMkLst>
            <pc:docMk/>
            <pc:sldMk cId="623333535" sldId="387"/>
            <ac:spMk id="45" creationId="{1BB729FF-82D2-B022-8A66-ACF76CE84A27}"/>
          </ac:spMkLst>
        </pc:spChg>
        <pc:spChg chg="add mod">
          <ac:chgData name="Lee Yoon seop" userId="50eebf7eb80c8ec1" providerId="LiveId" clId="{BF42EFDC-7367-423E-A2B6-FF3B1EC554AF}" dt="2022-10-22T07:41:20.368" v="6055" actId="1037"/>
          <ac:spMkLst>
            <pc:docMk/>
            <pc:sldMk cId="623333535" sldId="387"/>
            <ac:spMk id="46" creationId="{0F760599-34AD-6743-0A84-A384D6E2E940}"/>
          </ac:spMkLst>
        </pc:spChg>
        <pc:spChg chg="add mod">
          <ac:chgData name="Lee Yoon seop" userId="50eebf7eb80c8ec1" providerId="LiveId" clId="{BF42EFDC-7367-423E-A2B6-FF3B1EC554AF}" dt="2022-10-22T07:41:20.368" v="6055" actId="1037"/>
          <ac:spMkLst>
            <pc:docMk/>
            <pc:sldMk cId="623333535" sldId="387"/>
            <ac:spMk id="47" creationId="{7CABFCBE-C765-7FB8-D5BD-FADA197866BE}"/>
          </ac:spMkLst>
        </pc:spChg>
        <pc:spChg chg="add mod">
          <ac:chgData name="Lee Yoon seop" userId="50eebf7eb80c8ec1" providerId="LiveId" clId="{BF42EFDC-7367-423E-A2B6-FF3B1EC554AF}" dt="2022-10-22T07:41:20.368" v="6055" actId="1037"/>
          <ac:spMkLst>
            <pc:docMk/>
            <pc:sldMk cId="623333535" sldId="387"/>
            <ac:spMk id="48" creationId="{28754B01-08D1-7EC6-98F1-C08FBFDB9FF6}"/>
          </ac:spMkLst>
        </pc:spChg>
        <pc:spChg chg="add mod">
          <ac:chgData name="Lee Yoon seop" userId="50eebf7eb80c8ec1" providerId="LiveId" clId="{BF42EFDC-7367-423E-A2B6-FF3B1EC554AF}" dt="2022-10-22T07:41:20.368" v="6055" actId="1037"/>
          <ac:spMkLst>
            <pc:docMk/>
            <pc:sldMk cId="623333535" sldId="387"/>
            <ac:spMk id="49" creationId="{2F3BCA89-6DE6-65B4-F4C0-F97F67A0134F}"/>
          </ac:spMkLst>
        </pc:spChg>
        <pc:spChg chg="add mod">
          <ac:chgData name="Lee Yoon seop" userId="50eebf7eb80c8ec1" providerId="LiveId" clId="{BF42EFDC-7367-423E-A2B6-FF3B1EC554AF}" dt="2022-10-22T07:42:17.783" v="6090" actId="1035"/>
          <ac:spMkLst>
            <pc:docMk/>
            <pc:sldMk cId="623333535" sldId="387"/>
            <ac:spMk id="50" creationId="{4EB48B17-F278-F764-01F2-9CA79CF68260}"/>
          </ac:spMkLst>
        </pc:spChg>
        <pc:spChg chg="add mod">
          <ac:chgData name="Lee Yoon seop" userId="50eebf7eb80c8ec1" providerId="LiveId" clId="{BF42EFDC-7367-423E-A2B6-FF3B1EC554AF}" dt="2022-10-22T07:42:10.896" v="6087" actId="1035"/>
          <ac:spMkLst>
            <pc:docMk/>
            <pc:sldMk cId="623333535" sldId="387"/>
            <ac:spMk id="51" creationId="{7FF3B040-A502-6367-C461-9780D42FF08A}"/>
          </ac:spMkLst>
        </pc:spChg>
        <pc:spChg chg="add mod">
          <ac:chgData name="Lee Yoon seop" userId="50eebf7eb80c8ec1" providerId="LiveId" clId="{BF42EFDC-7367-423E-A2B6-FF3B1EC554AF}" dt="2022-10-22T07:42:32.457" v="6096" actId="1035"/>
          <ac:spMkLst>
            <pc:docMk/>
            <pc:sldMk cId="623333535" sldId="387"/>
            <ac:spMk id="52" creationId="{2D51513B-ABC6-4901-D87B-12CE49A79ED0}"/>
          </ac:spMkLst>
        </pc:spChg>
        <pc:picChg chg="add del mod">
          <ac:chgData name="Lee Yoon seop" userId="50eebf7eb80c8ec1" providerId="LiveId" clId="{BF42EFDC-7367-423E-A2B6-FF3B1EC554AF}" dt="2022-10-22T07:38:53.385" v="5972" actId="478"/>
          <ac:picMkLst>
            <pc:docMk/>
            <pc:sldMk cId="623333535" sldId="387"/>
            <ac:picMk id="6" creationId="{910FC22C-14B3-13FF-A0DD-405059CE1824}"/>
          </ac:picMkLst>
        </pc:picChg>
        <pc:cxnChg chg="add del mod">
          <ac:chgData name="Lee Yoon seop" userId="50eebf7eb80c8ec1" providerId="LiveId" clId="{BF42EFDC-7367-423E-A2B6-FF3B1EC554AF}" dt="2022-10-22T07:36:09.645" v="5641" actId="478"/>
          <ac:cxnSpMkLst>
            <pc:docMk/>
            <pc:sldMk cId="623333535" sldId="387"/>
            <ac:cxnSpMk id="19" creationId="{5C23F9C0-3903-7B7E-3F85-9A33C58AD7AB}"/>
          </ac:cxnSpMkLst>
        </pc:cxnChg>
        <pc:cxnChg chg="add del mod">
          <ac:chgData name="Lee Yoon seop" userId="50eebf7eb80c8ec1" providerId="LiveId" clId="{BF42EFDC-7367-423E-A2B6-FF3B1EC554AF}" dt="2022-10-22T07:36:09.645" v="5641" actId="478"/>
          <ac:cxnSpMkLst>
            <pc:docMk/>
            <pc:sldMk cId="623333535" sldId="387"/>
            <ac:cxnSpMk id="20" creationId="{8D15A986-02DE-87BA-430F-5A8510DADE6A}"/>
          </ac:cxnSpMkLst>
        </pc:cxnChg>
        <pc:cxnChg chg="add del mod">
          <ac:chgData name="Lee Yoon seop" userId="50eebf7eb80c8ec1" providerId="LiveId" clId="{BF42EFDC-7367-423E-A2B6-FF3B1EC554AF}" dt="2022-10-22T07:36:09.645" v="5641" actId="478"/>
          <ac:cxnSpMkLst>
            <pc:docMk/>
            <pc:sldMk cId="623333535" sldId="387"/>
            <ac:cxnSpMk id="21" creationId="{8930FF22-98DF-DB73-F71A-F095A16200DD}"/>
          </ac:cxnSpMkLst>
        </pc:cxnChg>
        <pc:cxnChg chg="add del mod">
          <ac:chgData name="Lee Yoon seop" userId="50eebf7eb80c8ec1" providerId="LiveId" clId="{BF42EFDC-7367-423E-A2B6-FF3B1EC554AF}" dt="2022-10-22T07:36:09.645" v="5641" actId="478"/>
          <ac:cxnSpMkLst>
            <pc:docMk/>
            <pc:sldMk cId="623333535" sldId="387"/>
            <ac:cxnSpMk id="22" creationId="{1E85DB38-A84E-EFD2-264A-A2AF6A0B39C4}"/>
          </ac:cxnSpMkLst>
        </pc:cxnChg>
        <pc:cxnChg chg="add del mod">
          <ac:chgData name="Lee Yoon seop" userId="50eebf7eb80c8ec1" providerId="LiveId" clId="{BF42EFDC-7367-423E-A2B6-FF3B1EC554AF}" dt="2022-10-22T07:36:09.645" v="5641" actId="478"/>
          <ac:cxnSpMkLst>
            <pc:docMk/>
            <pc:sldMk cId="623333535" sldId="387"/>
            <ac:cxnSpMk id="23" creationId="{CB3C4CC4-547A-532A-148C-03344B3A4FB6}"/>
          </ac:cxnSpMkLst>
        </pc:cxnChg>
        <pc:cxnChg chg="add del mod">
          <ac:chgData name="Lee Yoon seop" userId="50eebf7eb80c8ec1" providerId="LiveId" clId="{BF42EFDC-7367-423E-A2B6-FF3B1EC554AF}" dt="2022-10-22T07:36:09.645" v="5641" actId="478"/>
          <ac:cxnSpMkLst>
            <pc:docMk/>
            <pc:sldMk cId="623333535" sldId="387"/>
            <ac:cxnSpMk id="24" creationId="{628B87C7-1F47-2957-38A0-AEDC3FF69B45}"/>
          </ac:cxnSpMkLst>
        </pc:cxnChg>
        <pc:cxnChg chg="add del mod">
          <ac:chgData name="Lee Yoon seop" userId="50eebf7eb80c8ec1" providerId="LiveId" clId="{BF42EFDC-7367-423E-A2B6-FF3B1EC554AF}" dt="2022-10-22T07:36:09.645" v="5641" actId="478"/>
          <ac:cxnSpMkLst>
            <pc:docMk/>
            <pc:sldMk cId="623333535" sldId="387"/>
            <ac:cxnSpMk id="25" creationId="{910F9B3E-3A11-547A-A6CC-959BBAF2749F}"/>
          </ac:cxnSpMkLst>
        </pc:cxnChg>
        <pc:cxnChg chg="add del">
          <ac:chgData name="Lee Yoon seop" userId="50eebf7eb80c8ec1" providerId="LiveId" clId="{BF42EFDC-7367-423E-A2B6-FF3B1EC554AF}" dt="2022-10-22T07:36:09.645" v="5641" actId="478"/>
          <ac:cxnSpMkLst>
            <pc:docMk/>
            <pc:sldMk cId="623333535" sldId="387"/>
            <ac:cxnSpMk id="26" creationId="{4E8C9E2D-517E-1A74-108D-5855EFF4B05D}"/>
          </ac:cxnSpMkLst>
        </pc:cxnChg>
        <pc:cxnChg chg="add del">
          <ac:chgData name="Lee Yoon seop" userId="50eebf7eb80c8ec1" providerId="LiveId" clId="{BF42EFDC-7367-423E-A2B6-FF3B1EC554AF}" dt="2022-10-22T07:36:09.645" v="5641" actId="478"/>
          <ac:cxnSpMkLst>
            <pc:docMk/>
            <pc:sldMk cId="623333535" sldId="387"/>
            <ac:cxnSpMk id="27" creationId="{C15D640F-3599-009D-C1BA-7E06A67F3C5B}"/>
          </ac:cxnSpMkLst>
        </pc:cxnChg>
        <pc:cxnChg chg="add del">
          <ac:chgData name="Lee Yoon seop" userId="50eebf7eb80c8ec1" providerId="LiveId" clId="{BF42EFDC-7367-423E-A2B6-FF3B1EC554AF}" dt="2022-10-22T07:36:09.645" v="5641" actId="478"/>
          <ac:cxnSpMkLst>
            <pc:docMk/>
            <pc:sldMk cId="623333535" sldId="387"/>
            <ac:cxnSpMk id="28" creationId="{5DAAB2FE-1427-E44C-D81B-A37656EC7A70}"/>
          </ac:cxnSpMkLst>
        </pc:cxnChg>
        <pc:cxnChg chg="add del">
          <ac:chgData name="Lee Yoon seop" userId="50eebf7eb80c8ec1" providerId="LiveId" clId="{BF42EFDC-7367-423E-A2B6-FF3B1EC554AF}" dt="2022-10-22T07:36:09.645" v="5641" actId="478"/>
          <ac:cxnSpMkLst>
            <pc:docMk/>
            <pc:sldMk cId="623333535" sldId="387"/>
            <ac:cxnSpMk id="29" creationId="{E6002EAB-DD15-A37B-9705-4136D4103524}"/>
          </ac:cxnSpMkLst>
        </pc:cxnChg>
        <pc:cxnChg chg="add mod">
          <ac:chgData name="Lee Yoon seop" userId="50eebf7eb80c8ec1" providerId="LiveId" clId="{BF42EFDC-7367-423E-A2B6-FF3B1EC554AF}" dt="2022-10-22T07:41:20.368" v="6055" actId="1037"/>
          <ac:cxnSpMkLst>
            <pc:docMk/>
            <pc:sldMk cId="623333535" sldId="387"/>
            <ac:cxnSpMk id="36" creationId="{46C533C7-28B2-D4D4-4330-2960A3BC7B0E}"/>
          </ac:cxnSpMkLst>
        </pc:cxnChg>
        <pc:cxnChg chg="add mod">
          <ac:chgData name="Lee Yoon seop" userId="50eebf7eb80c8ec1" providerId="LiveId" clId="{BF42EFDC-7367-423E-A2B6-FF3B1EC554AF}" dt="2022-10-22T07:41:20.368" v="6055" actId="1037"/>
          <ac:cxnSpMkLst>
            <pc:docMk/>
            <pc:sldMk cId="623333535" sldId="387"/>
            <ac:cxnSpMk id="37" creationId="{53F9B44E-25F6-0574-3EDE-3CBC875C457E}"/>
          </ac:cxnSpMkLst>
        </pc:cxnChg>
        <pc:cxnChg chg="add mod">
          <ac:chgData name="Lee Yoon seop" userId="50eebf7eb80c8ec1" providerId="LiveId" clId="{BF42EFDC-7367-423E-A2B6-FF3B1EC554AF}" dt="2022-10-22T07:41:20.368" v="6055" actId="1037"/>
          <ac:cxnSpMkLst>
            <pc:docMk/>
            <pc:sldMk cId="623333535" sldId="387"/>
            <ac:cxnSpMk id="38" creationId="{1E1B0ACE-F998-5A13-18C5-F7EECFCA066A}"/>
          </ac:cxnSpMkLst>
        </pc:cxnChg>
        <pc:cxnChg chg="add mod">
          <ac:chgData name="Lee Yoon seop" userId="50eebf7eb80c8ec1" providerId="LiveId" clId="{BF42EFDC-7367-423E-A2B6-FF3B1EC554AF}" dt="2022-10-22T07:41:20.368" v="6055" actId="1037"/>
          <ac:cxnSpMkLst>
            <pc:docMk/>
            <pc:sldMk cId="623333535" sldId="387"/>
            <ac:cxnSpMk id="39" creationId="{B673F5F4-E13D-5EA2-CB55-878147333201}"/>
          </ac:cxnSpMkLst>
        </pc:cxnChg>
        <pc:cxnChg chg="add mod">
          <ac:chgData name="Lee Yoon seop" userId="50eebf7eb80c8ec1" providerId="LiveId" clId="{BF42EFDC-7367-423E-A2B6-FF3B1EC554AF}" dt="2022-10-22T07:41:20.368" v="6055" actId="1037"/>
          <ac:cxnSpMkLst>
            <pc:docMk/>
            <pc:sldMk cId="623333535" sldId="387"/>
            <ac:cxnSpMk id="40" creationId="{A2106672-BA0B-4B71-33FB-D9BF5F5FE03E}"/>
          </ac:cxnSpMkLst>
        </pc:cxnChg>
        <pc:cxnChg chg="add mod">
          <ac:chgData name="Lee Yoon seop" userId="50eebf7eb80c8ec1" providerId="LiveId" clId="{BF42EFDC-7367-423E-A2B6-FF3B1EC554AF}" dt="2022-10-22T07:42:32.457" v="6096" actId="1035"/>
          <ac:cxnSpMkLst>
            <pc:docMk/>
            <pc:sldMk cId="623333535" sldId="387"/>
            <ac:cxnSpMk id="44" creationId="{8159F010-CB73-5E79-FA0E-F5A8537E9DA6}"/>
          </ac:cxnSpMkLst>
        </pc:cxnChg>
      </pc:sldChg>
      <pc:sldChg chg="add del setBg">
        <pc:chgData name="Lee Yoon seop" userId="50eebf7eb80c8ec1" providerId="LiveId" clId="{BF42EFDC-7367-423E-A2B6-FF3B1EC554AF}" dt="2022-10-22T07:33:42.833" v="5412"/>
        <pc:sldMkLst>
          <pc:docMk/>
          <pc:sldMk cId="1823428672" sldId="387"/>
        </pc:sldMkLst>
      </pc:sldChg>
      <pc:sldChg chg="add del setBg">
        <pc:chgData name="Lee Yoon seop" userId="50eebf7eb80c8ec1" providerId="LiveId" clId="{BF42EFDC-7367-423E-A2B6-FF3B1EC554AF}" dt="2022-10-22T07:42:56.318" v="6098"/>
        <pc:sldMkLst>
          <pc:docMk/>
          <pc:sldMk cId="769259631" sldId="388"/>
        </pc:sldMkLst>
      </pc:sldChg>
      <pc:sldChg chg="addSp delSp modSp add mod modNotesTx">
        <pc:chgData name="Lee Yoon seop" userId="50eebf7eb80c8ec1" providerId="LiveId" clId="{BF42EFDC-7367-423E-A2B6-FF3B1EC554AF}" dt="2022-10-22T07:54:39.265" v="6662" actId="14100"/>
        <pc:sldMkLst>
          <pc:docMk/>
          <pc:sldMk cId="2227510674" sldId="388"/>
        </pc:sldMkLst>
        <pc:spChg chg="add mod">
          <ac:chgData name="Lee Yoon seop" userId="50eebf7eb80c8ec1" providerId="LiveId" clId="{BF42EFDC-7367-423E-A2B6-FF3B1EC554AF}" dt="2022-10-22T07:52:30.194" v="6620" actId="21"/>
          <ac:spMkLst>
            <pc:docMk/>
            <pc:sldMk cId="2227510674" sldId="388"/>
            <ac:spMk id="4" creationId="{5C809708-F1D5-867F-D74F-9DB5936A3183}"/>
          </ac:spMkLst>
        </pc:spChg>
        <pc:spChg chg="add mod">
          <ac:chgData name="Lee Yoon seop" userId="50eebf7eb80c8ec1" providerId="LiveId" clId="{BF42EFDC-7367-423E-A2B6-FF3B1EC554AF}" dt="2022-10-22T07:54:19.336" v="6649" actId="14100"/>
          <ac:spMkLst>
            <pc:docMk/>
            <pc:sldMk cId="2227510674" sldId="388"/>
            <ac:spMk id="6" creationId="{472B2731-2233-F87D-B4EC-BE4DDEE52847}"/>
          </ac:spMkLst>
        </pc:spChg>
        <pc:spChg chg="del">
          <ac:chgData name="Lee Yoon seop" userId="50eebf7eb80c8ec1" providerId="LiveId" clId="{BF42EFDC-7367-423E-A2B6-FF3B1EC554AF}" dt="2022-10-22T07:43:01.240" v="6100" actId="478"/>
          <ac:spMkLst>
            <pc:docMk/>
            <pc:sldMk cId="2227510674" sldId="388"/>
            <ac:spMk id="7" creationId="{EC02B2D5-A02D-FC2F-7F00-2CD8CD71CBD0}"/>
          </ac:spMkLst>
        </pc:spChg>
        <pc:spChg chg="del mod">
          <ac:chgData name="Lee Yoon seop" userId="50eebf7eb80c8ec1" providerId="LiveId" clId="{BF42EFDC-7367-423E-A2B6-FF3B1EC554AF}" dt="2022-10-22T07:48:28.508" v="6137"/>
          <ac:spMkLst>
            <pc:docMk/>
            <pc:sldMk cId="2227510674" sldId="388"/>
            <ac:spMk id="13" creationId="{E6092A96-63D6-B62F-E51C-A2B3A194AFDB}"/>
          </ac:spMkLst>
        </pc:spChg>
        <pc:spChg chg="del">
          <ac:chgData name="Lee Yoon seop" userId="50eebf7eb80c8ec1" providerId="LiveId" clId="{BF42EFDC-7367-423E-A2B6-FF3B1EC554AF}" dt="2022-10-22T07:43:01.240" v="6100" actId="478"/>
          <ac:spMkLst>
            <pc:docMk/>
            <pc:sldMk cId="2227510674" sldId="388"/>
            <ac:spMk id="41" creationId="{640D9455-EAC9-91AF-1024-28FBCA80997D}"/>
          </ac:spMkLst>
        </pc:spChg>
        <pc:spChg chg="del">
          <ac:chgData name="Lee Yoon seop" userId="50eebf7eb80c8ec1" providerId="LiveId" clId="{BF42EFDC-7367-423E-A2B6-FF3B1EC554AF}" dt="2022-10-22T07:43:01.240" v="6100" actId="478"/>
          <ac:spMkLst>
            <pc:docMk/>
            <pc:sldMk cId="2227510674" sldId="388"/>
            <ac:spMk id="43" creationId="{D89A4F7B-D66D-94D1-9E57-8B0D1361BD0B}"/>
          </ac:spMkLst>
        </pc:spChg>
        <pc:spChg chg="del">
          <ac:chgData name="Lee Yoon seop" userId="50eebf7eb80c8ec1" providerId="LiveId" clId="{BF42EFDC-7367-423E-A2B6-FF3B1EC554AF}" dt="2022-10-22T07:43:01.240" v="6100" actId="478"/>
          <ac:spMkLst>
            <pc:docMk/>
            <pc:sldMk cId="2227510674" sldId="388"/>
            <ac:spMk id="45" creationId="{1BB729FF-82D2-B022-8A66-ACF76CE84A27}"/>
          </ac:spMkLst>
        </pc:spChg>
        <pc:spChg chg="del">
          <ac:chgData name="Lee Yoon seop" userId="50eebf7eb80c8ec1" providerId="LiveId" clId="{BF42EFDC-7367-423E-A2B6-FF3B1EC554AF}" dt="2022-10-22T07:43:01.240" v="6100" actId="478"/>
          <ac:spMkLst>
            <pc:docMk/>
            <pc:sldMk cId="2227510674" sldId="388"/>
            <ac:spMk id="46" creationId="{0F760599-34AD-6743-0A84-A384D6E2E940}"/>
          </ac:spMkLst>
        </pc:spChg>
        <pc:spChg chg="del">
          <ac:chgData name="Lee Yoon seop" userId="50eebf7eb80c8ec1" providerId="LiveId" clId="{BF42EFDC-7367-423E-A2B6-FF3B1EC554AF}" dt="2022-10-22T07:43:01.240" v="6100" actId="478"/>
          <ac:spMkLst>
            <pc:docMk/>
            <pc:sldMk cId="2227510674" sldId="388"/>
            <ac:spMk id="47" creationId="{7CABFCBE-C765-7FB8-D5BD-FADA197866BE}"/>
          </ac:spMkLst>
        </pc:spChg>
        <pc:spChg chg="del">
          <ac:chgData name="Lee Yoon seop" userId="50eebf7eb80c8ec1" providerId="LiveId" clId="{BF42EFDC-7367-423E-A2B6-FF3B1EC554AF}" dt="2022-10-22T07:43:01.240" v="6100" actId="478"/>
          <ac:spMkLst>
            <pc:docMk/>
            <pc:sldMk cId="2227510674" sldId="388"/>
            <ac:spMk id="48" creationId="{28754B01-08D1-7EC6-98F1-C08FBFDB9FF6}"/>
          </ac:spMkLst>
        </pc:spChg>
        <pc:spChg chg="del">
          <ac:chgData name="Lee Yoon seop" userId="50eebf7eb80c8ec1" providerId="LiveId" clId="{BF42EFDC-7367-423E-A2B6-FF3B1EC554AF}" dt="2022-10-22T07:43:01.240" v="6100" actId="478"/>
          <ac:spMkLst>
            <pc:docMk/>
            <pc:sldMk cId="2227510674" sldId="388"/>
            <ac:spMk id="49" creationId="{2F3BCA89-6DE6-65B4-F4C0-F97F67A0134F}"/>
          </ac:spMkLst>
        </pc:spChg>
        <pc:spChg chg="del">
          <ac:chgData name="Lee Yoon seop" userId="50eebf7eb80c8ec1" providerId="LiveId" clId="{BF42EFDC-7367-423E-A2B6-FF3B1EC554AF}" dt="2022-10-22T07:43:01.240" v="6100" actId="478"/>
          <ac:spMkLst>
            <pc:docMk/>
            <pc:sldMk cId="2227510674" sldId="388"/>
            <ac:spMk id="50" creationId="{4EB48B17-F278-F764-01F2-9CA79CF68260}"/>
          </ac:spMkLst>
        </pc:spChg>
        <pc:spChg chg="del">
          <ac:chgData name="Lee Yoon seop" userId="50eebf7eb80c8ec1" providerId="LiveId" clId="{BF42EFDC-7367-423E-A2B6-FF3B1EC554AF}" dt="2022-10-22T07:43:01.240" v="6100" actId="478"/>
          <ac:spMkLst>
            <pc:docMk/>
            <pc:sldMk cId="2227510674" sldId="388"/>
            <ac:spMk id="51" creationId="{7FF3B040-A502-6367-C461-9780D42FF08A}"/>
          </ac:spMkLst>
        </pc:spChg>
        <pc:spChg chg="del">
          <ac:chgData name="Lee Yoon seop" userId="50eebf7eb80c8ec1" providerId="LiveId" clId="{BF42EFDC-7367-423E-A2B6-FF3B1EC554AF}" dt="2022-10-22T07:43:04.946" v="6101" actId="478"/>
          <ac:spMkLst>
            <pc:docMk/>
            <pc:sldMk cId="2227510674" sldId="388"/>
            <ac:spMk id="52" creationId="{2D51513B-ABC6-4901-D87B-12CE49A79ED0}"/>
          </ac:spMkLst>
        </pc:spChg>
        <pc:picChg chg="add mod">
          <ac:chgData name="Lee Yoon seop" userId="50eebf7eb80c8ec1" providerId="LiveId" clId="{BF42EFDC-7367-423E-A2B6-FF3B1EC554AF}" dt="2022-10-22T07:54:39.265" v="6662" actId="14100"/>
          <ac:picMkLst>
            <pc:docMk/>
            <pc:sldMk cId="2227510674" sldId="388"/>
            <ac:picMk id="10" creationId="{63697EBD-681E-B976-3719-372284A7AFCC}"/>
          </ac:picMkLst>
        </pc:picChg>
        <pc:cxnChg chg="del mod">
          <ac:chgData name="Lee Yoon seop" userId="50eebf7eb80c8ec1" providerId="LiveId" clId="{BF42EFDC-7367-423E-A2B6-FF3B1EC554AF}" dt="2022-10-22T07:43:01.240" v="6100" actId="478"/>
          <ac:cxnSpMkLst>
            <pc:docMk/>
            <pc:sldMk cId="2227510674" sldId="388"/>
            <ac:cxnSpMk id="36" creationId="{46C533C7-28B2-D4D4-4330-2960A3BC7B0E}"/>
          </ac:cxnSpMkLst>
        </pc:cxnChg>
        <pc:cxnChg chg="del">
          <ac:chgData name="Lee Yoon seop" userId="50eebf7eb80c8ec1" providerId="LiveId" clId="{BF42EFDC-7367-423E-A2B6-FF3B1EC554AF}" dt="2022-10-22T07:43:01.240" v="6100" actId="478"/>
          <ac:cxnSpMkLst>
            <pc:docMk/>
            <pc:sldMk cId="2227510674" sldId="388"/>
            <ac:cxnSpMk id="37" creationId="{53F9B44E-25F6-0574-3EDE-3CBC875C457E}"/>
          </ac:cxnSpMkLst>
        </pc:cxnChg>
        <pc:cxnChg chg="del mod">
          <ac:chgData name="Lee Yoon seop" userId="50eebf7eb80c8ec1" providerId="LiveId" clId="{BF42EFDC-7367-423E-A2B6-FF3B1EC554AF}" dt="2022-10-22T07:43:01.240" v="6100" actId="478"/>
          <ac:cxnSpMkLst>
            <pc:docMk/>
            <pc:sldMk cId="2227510674" sldId="388"/>
            <ac:cxnSpMk id="38" creationId="{1E1B0ACE-F998-5A13-18C5-F7EECFCA066A}"/>
          </ac:cxnSpMkLst>
        </pc:cxnChg>
        <pc:cxnChg chg="del">
          <ac:chgData name="Lee Yoon seop" userId="50eebf7eb80c8ec1" providerId="LiveId" clId="{BF42EFDC-7367-423E-A2B6-FF3B1EC554AF}" dt="2022-10-22T07:43:01.240" v="6100" actId="478"/>
          <ac:cxnSpMkLst>
            <pc:docMk/>
            <pc:sldMk cId="2227510674" sldId="388"/>
            <ac:cxnSpMk id="39" creationId="{B673F5F4-E13D-5EA2-CB55-878147333201}"/>
          </ac:cxnSpMkLst>
        </pc:cxnChg>
        <pc:cxnChg chg="del">
          <ac:chgData name="Lee Yoon seop" userId="50eebf7eb80c8ec1" providerId="LiveId" clId="{BF42EFDC-7367-423E-A2B6-FF3B1EC554AF}" dt="2022-10-22T07:43:01.240" v="6100" actId="478"/>
          <ac:cxnSpMkLst>
            <pc:docMk/>
            <pc:sldMk cId="2227510674" sldId="388"/>
            <ac:cxnSpMk id="40" creationId="{A2106672-BA0B-4B71-33FB-D9BF5F5FE03E}"/>
          </ac:cxnSpMkLst>
        </pc:cxnChg>
        <pc:cxnChg chg="del mod">
          <ac:chgData name="Lee Yoon seop" userId="50eebf7eb80c8ec1" providerId="LiveId" clId="{BF42EFDC-7367-423E-A2B6-FF3B1EC554AF}" dt="2022-10-22T07:43:01.240" v="6100" actId="478"/>
          <ac:cxnSpMkLst>
            <pc:docMk/>
            <pc:sldMk cId="2227510674" sldId="388"/>
            <ac:cxnSpMk id="44" creationId="{8159F010-CB73-5E79-FA0E-F5A8537E9DA6}"/>
          </ac:cxnSpMkLst>
        </pc:cxnChg>
      </pc:sldChg>
      <pc:sldChg chg="add del setBg">
        <pc:chgData name="Lee Yoon seop" userId="50eebf7eb80c8ec1" providerId="LiveId" clId="{BF42EFDC-7367-423E-A2B6-FF3B1EC554AF}" dt="2022-10-22T07:55:12.473" v="6664"/>
        <pc:sldMkLst>
          <pc:docMk/>
          <pc:sldMk cId="630472566" sldId="389"/>
        </pc:sldMkLst>
      </pc:sldChg>
      <pc:sldChg chg="addSp delSp modSp add mod">
        <pc:chgData name="Lee Yoon seop" userId="50eebf7eb80c8ec1" providerId="LiveId" clId="{BF42EFDC-7367-423E-A2B6-FF3B1EC554AF}" dt="2022-10-26T01:26:33.129" v="17588" actId="20577"/>
        <pc:sldMkLst>
          <pc:docMk/>
          <pc:sldMk cId="832695088" sldId="389"/>
        </pc:sldMkLst>
        <pc:spChg chg="del">
          <ac:chgData name="Lee Yoon seop" userId="50eebf7eb80c8ec1" providerId="LiveId" clId="{BF42EFDC-7367-423E-A2B6-FF3B1EC554AF}" dt="2022-10-22T07:55:54.577" v="6698" actId="478"/>
          <ac:spMkLst>
            <pc:docMk/>
            <pc:sldMk cId="832695088" sldId="389"/>
            <ac:spMk id="4" creationId="{DBF80299-C1E7-67D3-2BBB-01476F87E1D1}"/>
          </ac:spMkLst>
        </pc:spChg>
        <pc:spChg chg="mod">
          <ac:chgData name="Lee Yoon seop" userId="50eebf7eb80c8ec1" providerId="LiveId" clId="{BF42EFDC-7367-423E-A2B6-FF3B1EC554AF}" dt="2022-10-22T07:55:21.819" v="6697"/>
          <ac:spMkLst>
            <pc:docMk/>
            <pc:sldMk cId="832695088" sldId="389"/>
            <ac:spMk id="5" creationId="{BA6C129F-90B2-49DD-0E4E-E5EB8AA9D175}"/>
          </ac:spMkLst>
        </pc:spChg>
        <pc:spChg chg="mod">
          <ac:chgData name="Lee Yoon seop" userId="50eebf7eb80c8ec1" providerId="LiveId" clId="{BF42EFDC-7367-423E-A2B6-FF3B1EC554AF}" dt="2022-10-26T01:26:33.129" v="17588" actId="20577"/>
          <ac:spMkLst>
            <pc:docMk/>
            <pc:sldMk cId="832695088" sldId="389"/>
            <ac:spMk id="13" creationId="{E6092A96-63D6-B62F-E51C-A2B3A194AFDB}"/>
          </ac:spMkLst>
        </pc:spChg>
        <pc:picChg chg="add del mod">
          <ac:chgData name="Lee Yoon seop" userId="50eebf7eb80c8ec1" providerId="LiveId" clId="{BF42EFDC-7367-423E-A2B6-FF3B1EC554AF}" dt="2022-10-22T08:01:06.895" v="7011" actId="478"/>
          <ac:picMkLst>
            <pc:docMk/>
            <pc:sldMk cId="832695088" sldId="389"/>
            <ac:picMk id="7" creationId="{21CAD417-1A29-046F-6837-D88DF885667A}"/>
          </ac:picMkLst>
        </pc:picChg>
        <pc:picChg chg="add mod">
          <ac:chgData name="Lee Yoon seop" userId="50eebf7eb80c8ec1" providerId="LiveId" clId="{BF42EFDC-7367-423E-A2B6-FF3B1EC554AF}" dt="2022-10-22T08:01:44.342" v="7015" actId="1076"/>
          <ac:picMkLst>
            <pc:docMk/>
            <pc:sldMk cId="832695088" sldId="389"/>
            <ac:picMk id="10" creationId="{8E38F441-C751-0245-D0AB-316D2ED6B0DC}"/>
          </ac:picMkLst>
        </pc:picChg>
        <pc:picChg chg="del">
          <ac:chgData name="Lee Yoon seop" userId="50eebf7eb80c8ec1" providerId="LiveId" clId="{BF42EFDC-7367-423E-A2B6-FF3B1EC554AF}" dt="2022-10-22T07:55:55.406" v="6699" actId="478"/>
          <ac:picMkLst>
            <pc:docMk/>
            <pc:sldMk cId="832695088" sldId="389"/>
            <ac:picMk id="11" creationId="{16CF0121-DA69-87A5-60DF-A01F14C85659}"/>
          </ac:picMkLst>
        </pc:picChg>
      </pc:sldChg>
      <pc:sldChg chg="add del setBg">
        <pc:chgData name="Lee Yoon seop" userId="50eebf7eb80c8ec1" providerId="LiveId" clId="{BF42EFDC-7367-423E-A2B6-FF3B1EC554AF}" dt="2022-10-22T08:04:49.507" v="7019"/>
        <pc:sldMkLst>
          <pc:docMk/>
          <pc:sldMk cId="539584408" sldId="390"/>
        </pc:sldMkLst>
      </pc:sldChg>
      <pc:sldChg chg="addSp delSp modSp add mod">
        <pc:chgData name="Lee Yoon seop" userId="50eebf7eb80c8ec1" providerId="LiveId" clId="{BF42EFDC-7367-423E-A2B6-FF3B1EC554AF}" dt="2022-10-26T01:30:03.445" v="17623" actId="20577"/>
        <pc:sldMkLst>
          <pc:docMk/>
          <pc:sldMk cId="2831340021" sldId="390"/>
        </pc:sldMkLst>
        <pc:spChg chg="add mod">
          <ac:chgData name="Lee Yoon seop" userId="50eebf7eb80c8ec1" providerId="LiveId" clId="{BF42EFDC-7367-423E-A2B6-FF3B1EC554AF}" dt="2022-10-26T01:30:03.445" v="17623" actId="20577"/>
          <ac:spMkLst>
            <pc:docMk/>
            <pc:sldMk cId="2831340021" sldId="390"/>
            <ac:spMk id="4" creationId="{E5C63181-D55C-CA98-8977-767DE84AC293}"/>
          </ac:spMkLst>
        </pc:spChg>
        <pc:spChg chg="mod">
          <ac:chgData name="Lee Yoon seop" userId="50eebf7eb80c8ec1" providerId="LiveId" clId="{BF42EFDC-7367-423E-A2B6-FF3B1EC554AF}" dt="2022-10-22T08:35:42.321" v="9178" actId="20577"/>
          <ac:spMkLst>
            <pc:docMk/>
            <pc:sldMk cId="2831340021" sldId="390"/>
            <ac:spMk id="5" creationId="{BA6C129F-90B2-49DD-0E4E-E5EB8AA9D175}"/>
          </ac:spMkLst>
        </pc:spChg>
        <pc:spChg chg="mod">
          <ac:chgData name="Lee Yoon seop" userId="50eebf7eb80c8ec1" providerId="LiveId" clId="{BF42EFDC-7367-423E-A2B6-FF3B1EC554AF}" dt="2022-10-26T01:28:21.546" v="17606" actId="255"/>
          <ac:spMkLst>
            <pc:docMk/>
            <pc:sldMk cId="2831340021" sldId="390"/>
            <ac:spMk id="13" creationId="{E6092A96-63D6-B62F-E51C-A2B3A194AFDB}"/>
          </ac:spMkLst>
        </pc:spChg>
        <pc:picChg chg="del">
          <ac:chgData name="Lee Yoon seop" userId="50eebf7eb80c8ec1" providerId="LiveId" clId="{BF42EFDC-7367-423E-A2B6-FF3B1EC554AF}" dt="2022-10-22T08:05:22.175" v="7072" actId="478"/>
          <ac:picMkLst>
            <pc:docMk/>
            <pc:sldMk cId="2831340021" sldId="390"/>
            <ac:picMk id="10" creationId="{8E38F441-C751-0245-D0AB-316D2ED6B0DC}"/>
          </ac:picMkLst>
        </pc:picChg>
      </pc:sldChg>
      <pc:sldChg chg="add del setBg">
        <pc:chgData name="Lee Yoon seop" userId="50eebf7eb80c8ec1" providerId="LiveId" clId="{BF42EFDC-7367-423E-A2B6-FF3B1EC554AF}" dt="2022-10-22T08:04:45.678" v="7017" actId="47"/>
        <pc:sldMkLst>
          <pc:docMk/>
          <pc:sldMk cId="3776478281" sldId="390"/>
        </pc:sldMkLst>
      </pc:sldChg>
      <pc:sldChg chg="add del setBg">
        <pc:chgData name="Lee Yoon seop" userId="50eebf7eb80c8ec1" providerId="LiveId" clId="{BF42EFDC-7367-423E-A2B6-FF3B1EC554AF}" dt="2022-10-22T08:18:56.661" v="8330"/>
        <pc:sldMkLst>
          <pc:docMk/>
          <pc:sldMk cId="2143025304" sldId="391"/>
        </pc:sldMkLst>
      </pc:sldChg>
      <pc:sldChg chg="addSp delSp modSp add mod">
        <pc:chgData name="Lee Yoon seop" userId="50eebf7eb80c8ec1" providerId="LiveId" clId="{BF42EFDC-7367-423E-A2B6-FF3B1EC554AF}" dt="2022-10-22T08:35:46.410" v="9180" actId="20577"/>
        <pc:sldMkLst>
          <pc:docMk/>
          <pc:sldMk cId="2710746546" sldId="391"/>
        </pc:sldMkLst>
        <pc:spChg chg="del">
          <ac:chgData name="Lee Yoon seop" userId="50eebf7eb80c8ec1" providerId="LiveId" clId="{BF42EFDC-7367-423E-A2B6-FF3B1EC554AF}" dt="2022-10-22T08:18:59.757" v="8332" actId="478"/>
          <ac:spMkLst>
            <pc:docMk/>
            <pc:sldMk cId="2710746546" sldId="391"/>
            <ac:spMk id="4" creationId="{E5C63181-D55C-CA98-8977-767DE84AC293}"/>
          </ac:spMkLst>
        </pc:spChg>
        <pc:spChg chg="mod">
          <ac:chgData name="Lee Yoon seop" userId="50eebf7eb80c8ec1" providerId="LiveId" clId="{BF42EFDC-7367-423E-A2B6-FF3B1EC554AF}" dt="2022-10-22T08:35:46.410" v="9180" actId="20577"/>
          <ac:spMkLst>
            <pc:docMk/>
            <pc:sldMk cId="2710746546" sldId="391"/>
            <ac:spMk id="5" creationId="{BA6C129F-90B2-49DD-0E4E-E5EB8AA9D175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8" creationId="{B46FD902-5E3A-54FD-C483-75DF515D9C3E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10" creationId="{48BA0A22-C52F-3CA5-3F15-66D0D9D228B1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11" creationId="{6130FE50-20D5-778E-5D7A-2BC72CF1E73B}"/>
          </ac:spMkLst>
        </pc:spChg>
        <pc:spChg chg="mod">
          <ac:chgData name="Lee Yoon seop" userId="50eebf7eb80c8ec1" providerId="LiveId" clId="{BF42EFDC-7367-423E-A2B6-FF3B1EC554AF}" dt="2022-10-22T08:23:54.794" v="8826" actId="207"/>
          <ac:spMkLst>
            <pc:docMk/>
            <pc:sldMk cId="2710746546" sldId="391"/>
            <ac:spMk id="13" creationId="{E6092A96-63D6-B62F-E51C-A2B3A194AFDB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14" creationId="{499C4D1E-E550-E609-A6B4-385E9443DA57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15" creationId="{6B13FF80-4C87-1896-4FD2-A103292DDD82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16" creationId="{16E757F0-7E20-E12E-2C86-D7B8FBD2C563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17" creationId="{726B3F46-1E46-6771-2173-ABC26080C593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18" creationId="{E5A6132B-D72F-9634-F27A-6A40195D9F37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19" creationId="{74CB28B1-941E-972D-F5BD-82EE20AD522E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20" creationId="{82AC62DA-F9D4-9A0F-4661-2B0211C9BCA4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21" creationId="{2026F58B-543C-C7BE-8342-DA62DE6968B0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22" creationId="{C7ABFC33-993E-A644-4E76-8EE703EB5802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23" creationId="{9A7D4544-8A75-5DEE-8289-2D1F72F0215D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24" creationId="{D37D47F2-2529-D90E-EA93-5DF21B4E936F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25" creationId="{657B8EFD-D40B-5794-5ABA-7D54474CA2E8}"/>
          </ac:spMkLst>
        </pc:spChg>
        <pc:spChg chg="add del mod">
          <ac:chgData name="Lee Yoon seop" userId="50eebf7eb80c8ec1" providerId="LiveId" clId="{BF42EFDC-7367-423E-A2B6-FF3B1EC554AF}" dt="2022-10-22T08:22:23.590" v="8792" actId="478"/>
          <ac:spMkLst>
            <pc:docMk/>
            <pc:sldMk cId="2710746546" sldId="391"/>
            <ac:spMk id="26" creationId="{591B348B-1F93-264A-4051-C0D731C4221B}"/>
          </ac:spMkLst>
        </pc:spChg>
        <pc:picChg chg="add del mod">
          <ac:chgData name="Lee Yoon seop" userId="50eebf7eb80c8ec1" providerId="LiveId" clId="{BF42EFDC-7367-423E-A2B6-FF3B1EC554AF}" dt="2022-10-22T08:22:01.175" v="8758" actId="478"/>
          <ac:picMkLst>
            <pc:docMk/>
            <pc:sldMk cId="2710746546" sldId="391"/>
            <ac:picMk id="7" creationId="{5007897B-D4F1-BD30-5667-3EE52C862F37}"/>
          </ac:picMkLst>
        </pc:picChg>
        <pc:picChg chg="add mod modCrop">
          <ac:chgData name="Lee Yoon seop" userId="50eebf7eb80c8ec1" providerId="LiveId" clId="{BF42EFDC-7367-423E-A2B6-FF3B1EC554AF}" dt="2022-10-22T08:23:24.713" v="8821" actId="1076"/>
          <ac:picMkLst>
            <pc:docMk/>
            <pc:sldMk cId="2710746546" sldId="391"/>
            <ac:picMk id="43" creationId="{FE44F469-BFC2-D26B-76D6-C37583CAF400}"/>
          </ac:picMkLst>
        </pc:pic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27" creationId="{2B63D202-8056-4493-9E44-0CD0385579D6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28" creationId="{6563B73F-557E-F931-4394-6AD805236B5E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29" creationId="{2D7AB1A5-BB27-5832-5C1E-A670E21975CF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30" creationId="{F0138531-F5B4-A0BB-12B9-AFC5290C7713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31" creationId="{CBA5D104-CFC4-31A0-59FF-86470D43AAE2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32" creationId="{B160C28C-79D0-44D4-28D6-7C756F5B406A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33" creationId="{3EEF9D7C-E216-78F3-8AB0-037581E5B1FE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34" creationId="{7ECA014A-A96F-6F4A-C87F-A54D39F4B376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35" creationId="{457D705C-2054-8620-5438-F355CB81DA62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36" creationId="{6265C8AD-24E1-70CE-2779-9908054B98FA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37" creationId="{4303718C-C166-A315-1878-C00C3F947B9F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38" creationId="{3C45E143-5B93-3320-77AD-B24C107AD35C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39" creationId="{D89C3332-9B87-0ED0-6CDA-1DC1A34F2D9F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40" creationId="{A82EEA5C-6AF1-DE5A-3C58-7D893483B91C}"/>
          </ac:cxnSpMkLst>
        </pc:cxnChg>
        <pc:cxnChg chg="add del mod">
          <ac:chgData name="Lee Yoon seop" userId="50eebf7eb80c8ec1" providerId="LiveId" clId="{BF42EFDC-7367-423E-A2B6-FF3B1EC554AF}" dt="2022-10-22T08:22:23.590" v="8792" actId="478"/>
          <ac:cxnSpMkLst>
            <pc:docMk/>
            <pc:sldMk cId="2710746546" sldId="391"/>
            <ac:cxnSpMk id="41" creationId="{269B54B5-7B7D-D687-6610-124C278A457D}"/>
          </ac:cxnSpMkLst>
        </pc:cxnChg>
      </pc:sldChg>
      <pc:sldChg chg="addSp delSp modSp add mod">
        <pc:chgData name="Lee Yoon seop" userId="50eebf7eb80c8ec1" providerId="LiveId" clId="{BF42EFDC-7367-423E-A2B6-FF3B1EC554AF}" dt="2022-10-22T08:54:50.794" v="10380" actId="1076"/>
        <pc:sldMkLst>
          <pc:docMk/>
          <pc:sldMk cId="166827077" sldId="392"/>
        </pc:sldMkLst>
        <pc:spChg chg="mod">
          <ac:chgData name="Lee Yoon seop" userId="50eebf7eb80c8ec1" providerId="LiveId" clId="{BF42EFDC-7367-423E-A2B6-FF3B1EC554AF}" dt="2022-10-22T08:35:50.777" v="9182" actId="20577"/>
          <ac:spMkLst>
            <pc:docMk/>
            <pc:sldMk cId="166827077" sldId="392"/>
            <ac:spMk id="5" creationId="{BA6C129F-90B2-49DD-0E4E-E5EB8AA9D175}"/>
          </ac:spMkLst>
        </pc:spChg>
        <pc:spChg chg="mod">
          <ac:chgData name="Lee Yoon seop" userId="50eebf7eb80c8ec1" providerId="LiveId" clId="{BF42EFDC-7367-423E-A2B6-FF3B1EC554AF}" dt="2022-10-22T08:30:18.805" v="9166" actId="1035"/>
          <ac:spMkLst>
            <pc:docMk/>
            <pc:sldMk cId="166827077" sldId="392"/>
            <ac:spMk id="13" creationId="{E6092A96-63D6-B62F-E51C-A2B3A194AFDB}"/>
          </ac:spMkLst>
        </pc:spChg>
        <pc:picChg chg="add del mod">
          <ac:chgData name="Lee Yoon seop" userId="50eebf7eb80c8ec1" providerId="LiveId" clId="{BF42EFDC-7367-423E-A2B6-FF3B1EC554AF}" dt="2022-10-22T08:34:49.085" v="9169" actId="478"/>
          <ac:picMkLst>
            <pc:docMk/>
            <pc:sldMk cId="166827077" sldId="392"/>
            <ac:picMk id="6" creationId="{502EEA17-F22A-93EF-CB5E-53F6BA60281C}"/>
          </ac:picMkLst>
        </pc:picChg>
        <pc:picChg chg="add del mod">
          <ac:chgData name="Lee Yoon seop" userId="50eebf7eb80c8ec1" providerId="LiveId" clId="{BF42EFDC-7367-423E-A2B6-FF3B1EC554AF}" dt="2022-10-22T08:54:20.430" v="10374" actId="478"/>
          <ac:picMkLst>
            <pc:docMk/>
            <pc:sldMk cId="166827077" sldId="392"/>
            <ac:picMk id="6" creationId="{789A80C2-2168-7E9C-618C-FDFBD4C7B7C8}"/>
          </ac:picMkLst>
        </pc:picChg>
        <pc:picChg chg="add mod">
          <ac:chgData name="Lee Yoon seop" userId="50eebf7eb80c8ec1" providerId="LiveId" clId="{BF42EFDC-7367-423E-A2B6-FF3B1EC554AF}" dt="2022-10-22T08:54:50.794" v="10380" actId="1076"/>
          <ac:picMkLst>
            <pc:docMk/>
            <pc:sldMk cId="166827077" sldId="392"/>
            <ac:picMk id="8" creationId="{E38659CB-E67B-5121-F54D-C267E09CC6AA}"/>
          </ac:picMkLst>
        </pc:picChg>
        <pc:picChg chg="add del mod">
          <ac:chgData name="Lee Yoon seop" userId="50eebf7eb80c8ec1" providerId="LiveId" clId="{BF42EFDC-7367-423E-A2B6-FF3B1EC554AF}" dt="2022-10-22T08:35:23.786" v="9173" actId="478"/>
          <ac:picMkLst>
            <pc:docMk/>
            <pc:sldMk cId="166827077" sldId="392"/>
            <ac:picMk id="8" creationId="{E861B4E8-9CC8-D876-87BC-5E536C02A9C4}"/>
          </ac:picMkLst>
        </pc:picChg>
        <pc:picChg chg="del">
          <ac:chgData name="Lee Yoon seop" userId="50eebf7eb80c8ec1" providerId="LiveId" clId="{BF42EFDC-7367-423E-A2B6-FF3B1EC554AF}" dt="2022-10-22T08:24:18.413" v="8830" actId="478"/>
          <ac:picMkLst>
            <pc:docMk/>
            <pc:sldMk cId="166827077" sldId="392"/>
            <ac:picMk id="43" creationId="{FE44F469-BFC2-D26B-76D6-C37583CAF400}"/>
          </ac:picMkLst>
        </pc:picChg>
      </pc:sldChg>
      <pc:sldChg chg="add del setBg">
        <pc:chgData name="Lee Yoon seop" userId="50eebf7eb80c8ec1" providerId="LiveId" clId="{BF42EFDC-7367-423E-A2B6-FF3B1EC554AF}" dt="2022-10-22T08:24:09.358" v="8828"/>
        <pc:sldMkLst>
          <pc:docMk/>
          <pc:sldMk cId="3181399777" sldId="392"/>
        </pc:sldMkLst>
      </pc:sldChg>
      <pc:sldChg chg="add del setBg">
        <pc:chgData name="Lee Yoon seop" userId="50eebf7eb80c8ec1" providerId="LiveId" clId="{BF42EFDC-7367-423E-A2B6-FF3B1EC554AF}" dt="2022-10-22T08:35:27.960" v="9175"/>
        <pc:sldMkLst>
          <pc:docMk/>
          <pc:sldMk cId="1968622207" sldId="393"/>
        </pc:sldMkLst>
      </pc:sldChg>
      <pc:sldChg chg="addSp modSp add mod">
        <pc:chgData name="Lee Yoon seop" userId="50eebf7eb80c8ec1" providerId="LiveId" clId="{BF42EFDC-7367-423E-A2B6-FF3B1EC554AF}" dt="2022-10-26T01:39:31.510" v="17634" actId="255"/>
        <pc:sldMkLst>
          <pc:docMk/>
          <pc:sldMk cId="2418547131" sldId="393"/>
        </pc:sldMkLst>
        <pc:spChg chg="mod">
          <ac:chgData name="Lee Yoon seop" userId="50eebf7eb80c8ec1" providerId="LiveId" clId="{BF42EFDC-7367-423E-A2B6-FF3B1EC554AF}" dt="2022-10-22T08:36:17.656" v="9236"/>
          <ac:spMkLst>
            <pc:docMk/>
            <pc:sldMk cId="2418547131" sldId="393"/>
            <ac:spMk id="5" creationId="{BA6C129F-90B2-49DD-0E4E-E5EB8AA9D175}"/>
          </ac:spMkLst>
        </pc:spChg>
        <pc:spChg chg="mod">
          <ac:chgData name="Lee Yoon seop" userId="50eebf7eb80c8ec1" providerId="LiveId" clId="{BF42EFDC-7367-423E-A2B6-FF3B1EC554AF}" dt="2022-10-26T01:39:31.510" v="17634" actId="255"/>
          <ac:spMkLst>
            <pc:docMk/>
            <pc:sldMk cId="2418547131" sldId="393"/>
            <ac:spMk id="13" creationId="{E6092A96-63D6-B62F-E51C-A2B3A194AFDB}"/>
          </ac:spMkLst>
        </pc:spChg>
        <pc:picChg chg="add mod">
          <ac:chgData name="Lee Yoon seop" userId="50eebf7eb80c8ec1" providerId="LiveId" clId="{BF42EFDC-7367-423E-A2B6-FF3B1EC554AF}" dt="2022-10-22T08:55:33.164" v="10390" actId="1076"/>
          <ac:picMkLst>
            <pc:docMk/>
            <pc:sldMk cId="2418547131" sldId="393"/>
            <ac:picMk id="6" creationId="{6D148A28-84A1-F90E-DE2D-8D0CF7168BA5}"/>
          </ac:picMkLst>
        </pc:picChg>
      </pc:sldChg>
      <pc:sldChg chg="modSp add mod">
        <pc:chgData name="Lee Yoon seop" userId="50eebf7eb80c8ec1" providerId="LiveId" clId="{BF42EFDC-7367-423E-A2B6-FF3B1EC554AF}" dt="2022-10-26T01:02:32.270" v="17453" actId="20577"/>
        <pc:sldMkLst>
          <pc:docMk/>
          <pc:sldMk cId="2238943767" sldId="394"/>
        </pc:sldMkLst>
        <pc:spChg chg="mod">
          <ac:chgData name="Lee Yoon seop" userId="50eebf7eb80c8ec1" providerId="LiveId" clId="{BF42EFDC-7367-423E-A2B6-FF3B1EC554AF}" dt="2022-10-26T01:02:32.270" v="17453" actId="20577"/>
          <ac:spMkLst>
            <pc:docMk/>
            <pc:sldMk cId="2238943767" sldId="394"/>
            <ac:spMk id="9" creationId="{00000000-0000-0000-0000-000000000000}"/>
          </ac:spMkLst>
        </pc:spChg>
      </pc:sldChg>
      <pc:sldChg chg="add del setBg">
        <pc:chgData name="Lee Yoon seop" userId="50eebf7eb80c8ec1" providerId="LiveId" clId="{BF42EFDC-7367-423E-A2B6-FF3B1EC554AF}" dt="2022-10-22T08:45:53.861" v="9701"/>
        <pc:sldMkLst>
          <pc:docMk/>
          <pc:sldMk cId="3046147889" sldId="394"/>
        </pc:sldMkLst>
      </pc:sldChg>
      <pc:sldChg chg="add del setBg">
        <pc:chgData name="Lee Yoon seop" userId="50eebf7eb80c8ec1" providerId="LiveId" clId="{BF42EFDC-7367-423E-A2B6-FF3B1EC554AF}" dt="2022-10-22T08:56:02.766" v="10398"/>
        <pc:sldMkLst>
          <pc:docMk/>
          <pc:sldMk cId="1728518491" sldId="395"/>
        </pc:sldMkLst>
      </pc:sldChg>
      <pc:sldChg chg="addSp delSp modSp add mod modAnim">
        <pc:chgData name="Lee Yoon seop" userId="50eebf7eb80c8ec1" providerId="LiveId" clId="{BF42EFDC-7367-423E-A2B6-FF3B1EC554AF}" dt="2022-10-26T00:50:38.058" v="17316"/>
        <pc:sldMkLst>
          <pc:docMk/>
          <pc:sldMk cId="1941217131" sldId="395"/>
        </pc:sldMkLst>
        <pc:spChg chg="add mod">
          <ac:chgData name="Lee Yoon seop" userId="50eebf7eb80c8ec1" providerId="LiveId" clId="{BF42EFDC-7367-423E-A2B6-FF3B1EC554AF}" dt="2022-10-26T00:47:09.786" v="17265" actId="1038"/>
          <ac:spMkLst>
            <pc:docMk/>
            <pc:sldMk cId="1941217131" sldId="395"/>
            <ac:spMk id="4" creationId="{34BEEECA-120E-77BA-E17B-49443AA61498}"/>
          </ac:spMkLst>
        </pc:spChg>
        <pc:spChg chg="del">
          <ac:chgData name="Lee Yoon seop" userId="50eebf7eb80c8ec1" providerId="LiveId" clId="{BF42EFDC-7367-423E-A2B6-FF3B1EC554AF}" dt="2022-10-22T08:56:19.367" v="10400" actId="478"/>
          <ac:spMkLst>
            <pc:docMk/>
            <pc:sldMk cId="1941217131" sldId="395"/>
            <ac:spMk id="4" creationId="{A40210FE-5E3A-936B-D866-C3131B5F402A}"/>
          </ac:spMkLst>
        </pc:spChg>
        <pc:spChg chg="add mod">
          <ac:chgData name="Lee Yoon seop" userId="50eebf7eb80c8ec1" providerId="LiveId" clId="{BF42EFDC-7367-423E-A2B6-FF3B1EC554AF}" dt="2022-10-22T13:05:58.224" v="15900" actId="14100"/>
          <ac:spMkLst>
            <pc:docMk/>
            <pc:sldMk cId="1941217131" sldId="395"/>
            <ac:spMk id="5" creationId="{C5449AE5-3D06-FFCA-683D-F1B1A34B2959}"/>
          </ac:spMkLst>
        </pc:spChg>
        <pc:spChg chg="del">
          <ac:chgData name="Lee Yoon seop" userId="50eebf7eb80c8ec1" providerId="LiveId" clId="{BF42EFDC-7367-423E-A2B6-FF3B1EC554AF}" dt="2022-10-22T08:56:19.367" v="10400" actId="478"/>
          <ac:spMkLst>
            <pc:docMk/>
            <pc:sldMk cId="1941217131" sldId="395"/>
            <ac:spMk id="7" creationId="{0102DCBE-86F6-5390-EC77-E57911AA48DD}"/>
          </ac:spMkLst>
        </pc:spChg>
        <pc:spChg chg="add mod">
          <ac:chgData name="Lee Yoon seop" userId="50eebf7eb80c8ec1" providerId="LiveId" clId="{BF42EFDC-7367-423E-A2B6-FF3B1EC554AF}" dt="2022-10-26T00:49:54.996" v="17309" actId="164"/>
          <ac:spMkLst>
            <pc:docMk/>
            <pc:sldMk cId="1941217131" sldId="395"/>
            <ac:spMk id="7" creationId="{48E8FF13-2BFC-EC5C-2489-517A497B875B}"/>
          </ac:spMkLst>
        </pc:spChg>
        <pc:spChg chg="add mod">
          <ac:chgData name="Lee Yoon seop" userId="50eebf7eb80c8ec1" providerId="LiveId" clId="{BF42EFDC-7367-423E-A2B6-FF3B1EC554AF}" dt="2022-10-22T13:05:43.231" v="15890" actId="1037"/>
          <ac:spMkLst>
            <pc:docMk/>
            <pc:sldMk cId="1941217131" sldId="395"/>
            <ac:spMk id="8" creationId="{4C70883F-0D1D-A86E-93E4-A8FAD25E78E1}"/>
          </ac:spMkLst>
        </pc:spChg>
        <pc:spChg chg="add mod">
          <ac:chgData name="Lee Yoon seop" userId="50eebf7eb80c8ec1" providerId="LiveId" clId="{BF42EFDC-7367-423E-A2B6-FF3B1EC554AF}" dt="2022-10-26T00:50:07.115" v="17310" actId="164"/>
          <ac:spMkLst>
            <pc:docMk/>
            <pc:sldMk cId="1941217131" sldId="395"/>
            <ac:spMk id="10" creationId="{52F9CDBB-38F0-2888-B2D1-6C68BC8145CB}"/>
          </ac:spMkLst>
        </pc:spChg>
        <pc:spChg chg="add mod">
          <ac:chgData name="Lee Yoon seop" userId="50eebf7eb80c8ec1" providerId="LiveId" clId="{BF42EFDC-7367-423E-A2B6-FF3B1EC554AF}" dt="2022-10-26T00:49:54.996" v="17309" actId="164"/>
          <ac:spMkLst>
            <pc:docMk/>
            <pc:sldMk cId="1941217131" sldId="395"/>
            <ac:spMk id="11" creationId="{DB69962E-F76E-B968-2372-2B216EB87B80}"/>
          </ac:spMkLst>
        </pc:spChg>
        <pc:spChg chg="add mod">
          <ac:chgData name="Lee Yoon seop" userId="50eebf7eb80c8ec1" providerId="LiveId" clId="{BF42EFDC-7367-423E-A2B6-FF3B1EC554AF}" dt="2022-10-26T00:48:14.479" v="17291" actId="571"/>
          <ac:spMkLst>
            <pc:docMk/>
            <pc:sldMk cId="1941217131" sldId="395"/>
            <ac:spMk id="13" creationId="{5CFE5002-1209-1EF6-4153-64E5E6F08EFE}"/>
          </ac:spMkLst>
        </pc:spChg>
        <pc:spChg chg="del">
          <ac:chgData name="Lee Yoon seop" userId="50eebf7eb80c8ec1" providerId="LiveId" clId="{BF42EFDC-7367-423E-A2B6-FF3B1EC554AF}" dt="2022-10-22T08:56:19.367" v="10400" actId="478"/>
          <ac:spMkLst>
            <pc:docMk/>
            <pc:sldMk cId="1941217131" sldId="395"/>
            <ac:spMk id="13" creationId="{E325242F-4B68-4AEC-9DFC-6987F2D4514C}"/>
          </ac:spMkLst>
        </pc:spChg>
        <pc:spChg chg="del">
          <ac:chgData name="Lee Yoon seop" userId="50eebf7eb80c8ec1" providerId="LiveId" clId="{BF42EFDC-7367-423E-A2B6-FF3B1EC554AF}" dt="2022-10-22T08:56:19.367" v="10400" actId="478"/>
          <ac:spMkLst>
            <pc:docMk/>
            <pc:sldMk cId="1941217131" sldId="395"/>
            <ac:spMk id="14" creationId="{A2944D82-0A8B-4A15-95EC-2521F9F6FE2F}"/>
          </ac:spMkLst>
        </pc:spChg>
        <pc:spChg chg="add mod">
          <ac:chgData name="Lee Yoon seop" userId="50eebf7eb80c8ec1" providerId="LiveId" clId="{BF42EFDC-7367-423E-A2B6-FF3B1EC554AF}" dt="2022-10-26T00:50:07.115" v="17310" actId="164"/>
          <ac:spMkLst>
            <pc:docMk/>
            <pc:sldMk cId="1941217131" sldId="395"/>
            <ac:spMk id="14" creationId="{F5231B07-3742-FDD5-1BED-EBAFE9AC9698}"/>
          </ac:spMkLst>
        </pc:spChg>
        <pc:spChg chg="add mod">
          <ac:chgData name="Lee Yoon seop" userId="50eebf7eb80c8ec1" providerId="LiveId" clId="{BF42EFDC-7367-423E-A2B6-FF3B1EC554AF}" dt="2022-10-26T00:49:42.396" v="17305" actId="20577"/>
          <ac:spMkLst>
            <pc:docMk/>
            <pc:sldMk cId="1941217131" sldId="395"/>
            <ac:spMk id="16" creationId="{04EEC0CF-F711-079F-C762-ABAC6F33B58F}"/>
          </ac:spMkLst>
        </pc:spChg>
        <pc:spChg chg="add mod">
          <ac:chgData name="Lee Yoon seop" userId="50eebf7eb80c8ec1" providerId="LiveId" clId="{BF42EFDC-7367-423E-A2B6-FF3B1EC554AF}" dt="2022-10-26T00:49:47.973" v="17308" actId="20577"/>
          <ac:spMkLst>
            <pc:docMk/>
            <pc:sldMk cId="1941217131" sldId="395"/>
            <ac:spMk id="17" creationId="{11744C8F-18D8-578A-9BA9-8218534D85AD}"/>
          </ac:spMkLst>
        </pc:spChg>
        <pc:grpChg chg="add mod">
          <ac:chgData name="Lee Yoon seop" userId="50eebf7eb80c8ec1" providerId="LiveId" clId="{BF42EFDC-7367-423E-A2B6-FF3B1EC554AF}" dt="2022-10-26T00:48:55.631" v="17299" actId="164"/>
          <ac:grpSpMkLst>
            <pc:docMk/>
            <pc:sldMk cId="1941217131" sldId="395"/>
            <ac:grpSpMk id="15" creationId="{60CE8615-BD9D-8BA1-F580-C4560CC2B36B}"/>
          </ac:grpSpMkLst>
        </pc:grpChg>
        <pc:grpChg chg="add mod">
          <ac:chgData name="Lee Yoon seop" userId="50eebf7eb80c8ec1" providerId="LiveId" clId="{BF42EFDC-7367-423E-A2B6-FF3B1EC554AF}" dt="2022-10-26T00:49:54.996" v="17309" actId="164"/>
          <ac:grpSpMkLst>
            <pc:docMk/>
            <pc:sldMk cId="1941217131" sldId="395"/>
            <ac:grpSpMk id="18" creationId="{7B1E6AE5-59B9-587D-ACC9-1FBA7B541BA3}"/>
          </ac:grpSpMkLst>
        </pc:grpChg>
        <pc:grpChg chg="add mod">
          <ac:chgData name="Lee Yoon seop" userId="50eebf7eb80c8ec1" providerId="LiveId" clId="{BF42EFDC-7367-423E-A2B6-FF3B1EC554AF}" dt="2022-10-26T00:50:07.115" v="17310" actId="164"/>
          <ac:grpSpMkLst>
            <pc:docMk/>
            <pc:sldMk cId="1941217131" sldId="395"/>
            <ac:grpSpMk id="20" creationId="{54164E29-A41B-4CB2-B585-7301846DD1F3}"/>
          </ac:grpSpMkLst>
        </pc:grpChg>
        <pc:picChg chg="add del mod">
          <ac:chgData name="Lee Yoon seop" userId="50eebf7eb80c8ec1" providerId="LiveId" clId="{BF42EFDC-7367-423E-A2B6-FF3B1EC554AF}" dt="2022-10-22T08:56:49.792" v="10453" actId="478"/>
          <ac:picMkLst>
            <pc:docMk/>
            <pc:sldMk cId="1941217131" sldId="395"/>
            <ac:picMk id="10" creationId="{02281984-1381-62A4-003F-DF40B1590816}"/>
          </ac:picMkLst>
        </pc:picChg>
        <pc:picChg chg="del">
          <ac:chgData name="Lee Yoon seop" userId="50eebf7eb80c8ec1" providerId="LiveId" clId="{BF42EFDC-7367-423E-A2B6-FF3B1EC554AF}" dt="2022-10-22T08:56:19.367" v="10400" actId="478"/>
          <ac:picMkLst>
            <pc:docMk/>
            <pc:sldMk cId="1941217131" sldId="395"/>
            <ac:picMk id="11" creationId="{64C5227C-0A62-3225-99F4-2007B6AD4E44}"/>
          </ac:picMkLst>
        </pc:picChg>
        <pc:picChg chg="add mod">
          <ac:chgData name="Lee Yoon seop" userId="50eebf7eb80c8ec1" providerId="LiveId" clId="{BF42EFDC-7367-423E-A2B6-FF3B1EC554AF}" dt="2022-10-26T00:48:14.479" v="17291" actId="571"/>
          <ac:picMkLst>
            <pc:docMk/>
            <pc:sldMk cId="1941217131" sldId="395"/>
            <ac:picMk id="12" creationId="{5D10ED80-57A6-B7BA-B446-BDAD53A7B3AC}"/>
          </ac:picMkLst>
        </pc:picChg>
        <pc:picChg chg="add del mod">
          <ac:chgData name="Lee Yoon seop" userId="50eebf7eb80c8ec1" providerId="LiveId" clId="{BF42EFDC-7367-423E-A2B6-FF3B1EC554AF}" dt="2022-10-22T08:58:19.916" v="10569" actId="478"/>
          <ac:picMkLst>
            <pc:docMk/>
            <pc:sldMk cId="1941217131" sldId="395"/>
            <ac:picMk id="15" creationId="{96BE669D-5C4D-785A-4C09-8AE93AC9DAE8}"/>
          </ac:picMkLst>
        </pc:picChg>
        <pc:picChg chg="add del mod">
          <ac:chgData name="Lee Yoon seop" userId="50eebf7eb80c8ec1" providerId="LiveId" clId="{BF42EFDC-7367-423E-A2B6-FF3B1EC554AF}" dt="2022-10-22T09:00:34.155" v="10594" actId="478"/>
          <ac:picMkLst>
            <pc:docMk/>
            <pc:sldMk cId="1941217131" sldId="395"/>
            <ac:picMk id="17" creationId="{B1378D1C-AD5C-7298-057B-3AF69CD8CFCA}"/>
          </ac:picMkLst>
        </pc:picChg>
        <pc:picChg chg="add mod">
          <ac:chgData name="Lee Yoon seop" userId="50eebf7eb80c8ec1" providerId="LiveId" clId="{BF42EFDC-7367-423E-A2B6-FF3B1EC554AF}" dt="2022-10-22T09:00:43.171" v="10597" actId="1076"/>
          <ac:picMkLst>
            <pc:docMk/>
            <pc:sldMk cId="1941217131" sldId="395"/>
            <ac:picMk id="19" creationId="{EF41C493-039B-E833-0B08-2AA5902BC2BC}"/>
          </ac:picMkLst>
        </pc:picChg>
      </pc:sldChg>
      <pc:sldChg chg="addSp delSp modSp add mod">
        <pc:chgData name="Lee Yoon seop" userId="50eebf7eb80c8ec1" providerId="LiveId" clId="{BF42EFDC-7367-423E-A2B6-FF3B1EC554AF}" dt="2022-10-22T11:53:23.964" v="11618" actId="1035"/>
        <pc:sldMkLst>
          <pc:docMk/>
          <pc:sldMk cId="1455648092" sldId="396"/>
        </pc:sldMkLst>
        <pc:spChg chg="add mod">
          <ac:chgData name="Lee Yoon seop" userId="50eebf7eb80c8ec1" providerId="LiveId" clId="{BF42EFDC-7367-423E-A2B6-FF3B1EC554AF}" dt="2022-10-22T11:32:59.116" v="10649"/>
          <ac:spMkLst>
            <pc:docMk/>
            <pc:sldMk cId="1455648092" sldId="396"/>
            <ac:spMk id="4" creationId="{BD5D6745-A2F9-2830-9E08-3308C7934D5B}"/>
          </ac:spMkLst>
        </pc:spChg>
        <pc:spChg chg="del">
          <ac:chgData name="Lee Yoon seop" userId="50eebf7eb80c8ec1" providerId="LiveId" clId="{BF42EFDC-7367-423E-A2B6-FF3B1EC554AF}" dt="2022-10-22T11:32:43.532" v="10616" actId="478"/>
          <ac:spMkLst>
            <pc:docMk/>
            <pc:sldMk cId="1455648092" sldId="396"/>
            <ac:spMk id="5" creationId="{C5449AE5-3D06-FFCA-683D-F1B1A34B2959}"/>
          </ac:spMkLst>
        </pc:spChg>
        <pc:spChg chg="add mod">
          <ac:chgData name="Lee Yoon seop" userId="50eebf7eb80c8ec1" providerId="LiveId" clId="{BF42EFDC-7367-423E-A2B6-FF3B1EC554AF}" dt="2022-10-22T11:53:15.695" v="11609" actId="1035"/>
          <ac:spMkLst>
            <pc:docMk/>
            <pc:sldMk cId="1455648092" sldId="396"/>
            <ac:spMk id="7" creationId="{A1EC0F16-3565-1B07-19F7-5324570C05F1}"/>
          </ac:spMkLst>
        </pc:spChg>
        <pc:spChg chg="del">
          <ac:chgData name="Lee Yoon seop" userId="50eebf7eb80c8ec1" providerId="LiveId" clId="{BF42EFDC-7367-423E-A2B6-FF3B1EC554AF}" dt="2022-10-22T11:32:43.532" v="10616" actId="478"/>
          <ac:spMkLst>
            <pc:docMk/>
            <pc:sldMk cId="1455648092" sldId="396"/>
            <ac:spMk id="8" creationId="{4C70883F-0D1D-A86E-93E4-A8FAD25E78E1}"/>
          </ac:spMkLst>
        </pc:spChg>
        <pc:spChg chg="add mod">
          <ac:chgData name="Lee Yoon seop" userId="50eebf7eb80c8ec1" providerId="LiveId" clId="{BF42EFDC-7367-423E-A2B6-FF3B1EC554AF}" dt="2022-10-22T11:53:23.964" v="11618" actId="1035"/>
          <ac:spMkLst>
            <pc:docMk/>
            <pc:sldMk cId="1455648092" sldId="396"/>
            <ac:spMk id="10" creationId="{F214960D-6443-D0E7-EE7E-05B9139D9983}"/>
          </ac:spMkLst>
        </pc:spChg>
        <pc:spChg chg="add del mod">
          <ac:chgData name="Lee Yoon seop" userId="50eebf7eb80c8ec1" providerId="LiveId" clId="{BF42EFDC-7367-423E-A2B6-FF3B1EC554AF}" dt="2022-10-22T11:49:31.004" v="11205" actId="478"/>
          <ac:spMkLst>
            <pc:docMk/>
            <pc:sldMk cId="1455648092" sldId="396"/>
            <ac:spMk id="11" creationId="{CF6317D6-6E99-9688-78D5-01F2314DC341}"/>
          </ac:spMkLst>
        </pc:spChg>
        <pc:picChg chg="del">
          <ac:chgData name="Lee Yoon seop" userId="50eebf7eb80c8ec1" providerId="LiveId" clId="{BF42EFDC-7367-423E-A2B6-FF3B1EC554AF}" dt="2022-10-22T11:32:43.532" v="10616" actId="478"/>
          <ac:picMkLst>
            <pc:docMk/>
            <pc:sldMk cId="1455648092" sldId="396"/>
            <ac:picMk id="19" creationId="{EF41C493-039B-E833-0B08-2AA5902BC2BC}"/>
          </ac:picMkLst>
        </pc:picChg>
      </pc:sldChg>
      <pc:sldChg chg="add del setBg">
        <pc:chgData name="Lee Yoon seop" userId="50eebf7eb80c8ec1" providerId="LiveId" clId="{BF42EFDC-7367-423E-A2B6-FF3B1EC554AF}" dt="2022-10-22T11:32:25.723" v="10614"/>
        <pc:sldMkLst>
          <pc:docMk/>
          <pc:sldMk cId="3484003770" sldId="396"/>
        </pc:sldMkLst>
      </pc:sldChg>
      <pc:sldChg chg="addSp modSp add mod">
        <pc:chgData name="Lee Yoon seop" userId="50eebf7eb80c8ec1" providerId="LiveId" clId="{BF42EFDC-7367-423E-A2B6-FF3B1EC554AF}" dt="2022-10-26T01:40:09.123" v="17639" actId="20577"/>
        <pc:sldMkLst>
          <pc:docMk/>
          <pc:sldMk cId="333136306" sldId="397"/>
        </pc:sldMkLst>
        <pc:spChg chg="mod">
          <ac:chgData name="Lee Yoon seop" userId="50eebf7eb80c8ec1" providerId="LiveId" clId="{BF42EFDC-7367-423E-A2B6-FF3B1EC554AF}" dt="2022-10-22T11:33:18.167" v="10663"/>
          <ac:spMkLst>
            <pc:docMk/>
            <pc:sldMk cId="333136306" sldId="397"/>
            <ac:spMk id="4" creationId="{BD5D6745-A2F9-2830-9E08-3308C7934D5B}"/>
          </ac:spMkLst>
        </pc:spChg>
        <pc:spChg chg="add mod">
          <ac:chgData name="Lee Yoon seop" userId="50eebf7eb80c8ec1" providerId="LiveId" clId="{BF42EFDC-7367-423E-A2B6-FF3B1EC554AF}" dt="2022-10-22T12:35:42.811" v="13526" actId="1036"/>
          <ac:spMkLst>
            <pc:docMk/>
            <pc:sldMk cId="333136306" sldId="397"/>
            <ac:spMk id="5" creationId="{DB3564E3-AE9B-8F1E-3C4D-D2E65427D98F}"/>
          </ac:spMkLst>
        </pc:spChg>
        <pc:spChg chg="add mod">
          <ac:chgData name="Lee Yoon seop" userId="50eebf7eb80c8ec1" providerId="LiveId" clId="{BF42EFDC-7367-423E-A2B6-FF3B1EC554AF}" dt="2022-10-26T01:40:09.123" v="17639" actId="20577"/>
          <ac:spMkLst>
            <pc:docMk/>
            <pc:sldMk cId="333136306" sldId="397"/>
            <ac:spMk id="7" creationId="{424D0E69-8492-A6CE-FA23-A62B78C8FF9C}"/>
          </ac:spMkLst>
        </pc:spChg>
      </pc:sldChg>
      <pc:sldChg chg="add del setBg">
        <pc:chgData name="Lee Yoon seop" userId="50eebf7eb80c8ec1" providerId="LiveId" clId="{BF42EFDC-7367-423E-A2B6-FF3B1EC554AF}" dt="2022-10-22T11:33:02.602" v="10651"/>
        <pc:sldMkLst>
          <pc:docMk/>
          <pc:sldMk cId="1185967187" sldId="397"/>
        </pc:sldMkLst>
      </pc:sldChg>
      <pc:sldChg chg="addSp delSp modSp add mod">
        <pc:chgData name="Lee Yoon seop" userId="50eebf7eb80c8ec1" providerId="LiveId" clId="{BF42EFDC-7367-423E-A2B6-FF3B1EC554AF}" dt="2022-10-26T01:40:17.790" v="17642" actId="1036"/>
        <pc:sldMkLst>
          <pc:docMk/>
          <pc:sldMk cId="1266345047" sldId="398"/>
        </pc:sldMkLst>
        <pc:spChg chg="mod">
          <ac:chgData name="Lee Yoon seop" userId="50eebf7eb80c8ec1" providerId="LiveId" clId="{BF42EFDC-7367-423E-A2B6-FF3B1EC554AF}" dt="2022-10-22T11:38:19.785" v="10692"/>
          <ac:spMkLst>
            <pc:docMk/>
            <pc:sldMk cId="1266345047" sldId="398"/>
            <ac:spMk id="4" creationId="{BD5D6745-A2F9-2830-9E08-3308C7934D5B}"/>
          </ac:spMkLst>
        </pc:spChg>
        <pc:spChg chg="add mod">
          <ac:chgData name="Lee Yoon seop" userId="50eebf7eb80c8ec1" providerId="LiveId" clId="{BF42EFDC-7367-423E-A2B6-FF3B1EC554AF}" dt="2022-10-26T00:32:01.041" v="17073" actId="1036"/>
          <ac:spMkLst>
            <pc:docMk/>
            <pc:sldMk cId="1266345047" sldId="398"/>
            <ac:spMk id="8" creationId="{2BEB3AD3-E031-A83C-5040-607320105A3A}"/>
          </ac:spMkLst>
        </pc:spChg>
        <pc:picChg chg="add del mod">
          <ac:chgData name="Lee Yoon seop" userId="50eebf7eb80c8ec1" providerId="LiveId" clId="{BF42EFDC-7367-423E-A2B6-FF3B1EC554AF}" dt="2022-10-22T12:36:24.812" v="13529" actId="478"/>
          <ac:picMkLst>
            <pc:docMk/>
            <pc:sldMk cId="1266345047" sldId="398"/>
            <ac:picMk id="7" creationId="{052CEC36-9907-6B66-22E0-2C8EE9F6A0B7}"/>
          </ac:picMkLst>
        </pc:picChg>
        <pc:picChg chg="add del mod">
          <ac:chgData name="Lee Yoon seop" userId="50eebf7eb80c8ec1" providerId="LiveId" clId="{BF42EFDC-7367-423E-A2B6-FF3B1EC554AF}" dt="2022-10-26T00:31:01.884" v="17051" actId="478"/>
          <ac:picMkLst>
            <pc:docMk/>
            <pc:sldMk cId="1266345047" sldId="398"/>
            <ac:picMk id="7" creationId="{821EAAB9-128D-D985-E838-716FF076DACC}"/>
          </ac:picMkLst>
        </pc:picChg>
        <pc:picChg chg="add mod">
          <ac:chgData name="Lee Yoon seop" userId="50eebf7eb80c8ec1" providerId="LiveId" clId="{BF42EFDC-7367-423E-A2B6-FF3B1EC554AF}" dt="2022-10-26T01:40:17.790" v="17642" actId="1036"/>
          <ac:picMkLst>
            <pc:docMk/>
            <pc:sldMk cId="1266345047" sldId="398"/>
            <ac:picMk id="11" creationId="{3FA3D036-5AFE-E386-0340-B9820B971A4F}"/>
          </ac:picMkLst>
        </pc:picChg>
      </pc:sldChg>
      <pc:sldChg chg="add del setBg">
        <pc:chgData name="Lee Yoon seop" userId="50eebf7eb80c8ec1" providerId="LiveId" clId="{BF42EFDC-7367-423E-A2B6-FF3B1EC554AF}" dt="2022-10-22T11:38:05.912" v="10665"/>
        <pc:sldMkLst>
          <pc:docMk/>
          <pc:sldMk cId="1285179299" sldId="398"/>
        </pc:sldMkLst>
      </pc:sldChg>
      <pc:sldChg chg="addSp modSp add mod">
        <pc:chgData name="Lee Yoon seop" userId="50eebf7eb80c8ec1" providerId="LiveId" clId="{BF42EFDC-7367-423E-A2B6-FF3B1EC554AF}" dt="2022-10-26T00:59:11.319" v="17408" actId="255"/>
        <pc:sldMkLst>
          <pc:docMk/>
          <pc:sldMk cId="2148571888" sldId="399"/>
        </pc:sldMkLst>
        <pc:spChg chg="mod">
          <ac:chgData name="Lee Yoon seop" userId="50eebf7eb80c8ec1" providerId="LiveId" clId="{BF42EFDC-7367-423E-A2B6-FF3B1EC554AF}" dt="2022-10-22T11:38:34.629" v="10725" actId="14100"/>
          <ac:spMkLst>
            <pc:docMk/>
            <pc:sldMk cId="2148571888" sldId="399"/>
            <ac:spMk id="4" creationId="{BD5D6745-A2F9-2830-9E08-3308C7934D5B}"/>
          </ac:spMkLst>
        </pc:spChg>
        <pc:spChg chg="add mod">
          <ac:chgData name="Lee Yoon seop" userId="50eebf7eb80c8ec1" providerId="LiveId" clId="{BF42EFDC-7367-423E-A2B6-FF3B1EC554AF}" dt="2022-10-26T00:59:11.319" v="17408" actId="255"/>
          <ac:spMkLst>
            <pc:docMk/>
            <pc:sldMk cId="2148571888" sldId="399"/>
            <ac:spMk id="5" creationId="{554657C0-C538-C6F6-788F-B750118036C3}"/>
          </ac:spMkLst>
        </pc:spChg>
        <pc:spChg chg="add mod">
          <ac:chgData name="Lee Yoon seop" userId="50eebf7eb80c8ec1" providerId="LiveId" clId="{BF42EFDC-7367-423E-A2B6-FF3B1EC554AF}" dt="2022-10-22T12:51:22.165" v="14641" actId="1035"/>
          <ac:spMkLst>
            <pc:docMk/>
            <pc:sldMk cId="2148571888" sldId="399"/>
            <ac:spMk id="7" creationId="{B0E06599-5C7B-9083-06A8-F39A0FFF2091}"/>
          </ac:spMkLst>
        </pc:spChg>
        <pc:picChg chg="add mod">
          <ac:chgData name="Lee Yoon seop" userId="50eebf7eb80c8ec1" providerId="LiveId" clId="{BF42EFDC-7367-423E-A2B6-FF3B1EC554AF}" dt="2022-10-26T00:32:33.954" v="17083" actId="1037"/>
          <ac:picMkLst>
            <pc:docMk/>
            <pc:sldMk cId="2148571888" sldId="399"/>
            <ac:picMk id="8" creationId="{0CBC5E18-6EE5-7204-55EC-975E4FD6C34D}"/>
          </ac:picMkLst>
        </pc:picChg>
        <pc:picChg chg="add mod">
          <ac:chgData name="Lee Yoon seop" userId="50eebf7eb80c8ec1" providerId="LiveId" clId="{BF42EFDC-7367-423E-A2B6-FF3B1EC554AF}" dt="2022-10-26T00:32:20.737" v="17078" actId="1037"/>
          <ac:picMkLst>
            <pc:docMk/>
            <pc:sldMk cId="2148571888" sldId="399"/>
            <ac:picMk id="10" creationId="{D3BD2012-28EF-BB42-D621-A5BA7BE8AE48}"/>
          </ac:picMkLst>
        </pc:picChg>
      </pc:sldChg>
      <pc:sldChg chg="add del setBg">
        <pc:chgData name="Lee Yoon seop" userId="50eebf7eb80c8ec1" providerId="LiveId" clId="{BF42EFDC-7367-423E-A2B6-FF3B1EC554AF}" dt="2022-10-22T11:38:22.568" v="10694"/>
        <pc:sldMkLst>
          <pc:docMk/>
          <pc:sldMk cId="4125186514" sldId="399"/>
        </pc:sldMkLst>
      </pc:sldChg>
      <pc:sldChg chg="delSp modSp add del mod">
        <pc:chgData name="Lee Yoon seop" userId="50eebf7eb80c8ec1" providerId="LiveId" clId="{BF42EFDC-7367-423E-A2B6-FF3B1EC554AF}" dt="2022-10-22T11:39:21.221" v="10735" actId="47"/>
        <pc:sldMkLst>
          <pc:docMk/>
          <pc:sldMk cId="2233512082" sldId="400"/>
        </pc:sldMkLst>
        <pc:spChg chg="mod">
          <ac:chgData name="Lee Yoon seop" userId="50eebf7eb80c8ec1" providerId="LiveId" clId="{BF42EFDC-7367-423E-A2B6-FF3B1EC554AF}" dt="2022-10-22T11:39:05.597" v="10730" actId="20577"/>
          <ac:spMkLst>
            <pc:docMk/>
            <pc:sldMk cId="2233512082" sldId="400"/>
            <ac:spMk id="9" creationId="{00000000-0000-0000-0000-000000000000}"/>
          </ac:spMkLst>
        </pc:spChg>
        <pc:spChg chg="del">
          <ac:chgData name="Lee Yoon seop" userId="50eebf7eb80c8ec1" providerId="LiveId" clId="{BF42EFDC-7367-423E-A2B6-FF3B1EC554AF}" dt="2022-10-22T11:39:14.520" v="10731" actId="478"/>
          <ac:spMkLst>
            <pc:docMk/>
            <pc:sldMk cId="2233512082" sldId="400"/>
            <ac:spMk id="13" creationId="{E6092A96-63D6-B62F-E51C-A2B3A194AFDB}"/>
          </ac:spMkLst>
        </pc:spChg>
        <pc:picChg chg="del">
          <ac:chgData name="Lee Yoon seop" userId="50eebf7eb80c8ec1" providerId="LiveId" clId="{BF42EFDC-7367-423E-A2B6-FF3B1EC554AF}" dt="2022-10-22T11:39:14.520" v="10731" actId="478"/>
          <ac:picMkLst>
            <pc:docMk/>
            <pc:sldMk cId="2233512082" sldId="400"/>
            <ac:picMk id="6" creationId="{6D148A28-84A1-F90E-DE2D-8D0CF7168BA5}"/>
          </ac:picMkLst>
        </pc:picChg>
      </pc:sldChg>
      <pc:sldChg chg="add del setBg">
        <pc:chgData name="Lee Yoon seop" userId="50eebf7eb80c8ec1" providerId="LiveId" clId="{BF42EFDC-7367-423E-A2B6-FF3B1EC554AF}" dt="2022-10-22T11:39:00.426" v="10727"/>
        <pc:sldMkLst>
          <pc:docMk/>
          <pc:sldMk cId="2835895121" sldId="400"/>
        </pc:sldMkLst>
      </pc:sldChg>
      <pc:sldChg chg="addSp delSp modSp add mod">
        <pc:chgData name="Lee Yoon seop" userId="50eebf7eb80c8ec1" providerId="LiveId" clId="{BF42EFDC-7367-423E-A2B6-FF3B1EC554AF}" dt="2022-10-26T01:01:36.362" v="17419" actId="1076"/>
        <pc:sldMkLst>
          <pc:docMk/>
          <pc:sldMk cId="5618628" sldId="401"/>
        </pc:sldMkLst>
        <pc:spChg chg="mod">
          <ac:chgData name="Lee Yoon seop" userId="50eebf7eb80c8ec1" providerId="LiveId" clId="{BF42EFDC-7367-423E-A2B6-FF3B1EC554AF}" dt="2022-10-26T00:33:54.528" v="17107" actId="1076"/>
          <ac:spMkLst>
            <pc:docMk/>
            <pc:sldMk cId="5618628" sldId="401"/>
            <ac:spMk id="2" creationId="{00000000-0000-0000-0000-000000000000}"/>
          </ac:spMkLst>
        </pc:spChg>
        <pc:spChg chg="mod">
          <ac:chgData name="Lee Yoon seop" userId="50eebf7eb80c8ec1" providerId="LiveId" clId="{BF42EFDC-7367-423E-A2B6-FF3B1EC554AF}" dt="2022-10-22T11:39:43.378" v="10785"/>
          <ac:spMkLst>
            <pc:docMk/>
            <pc:sldMk cId="5618628" sldId="401"/>
            <ac:spMk id="4" creationId="{BD5D6745-A2F9-2830-9E08-3308C7934D5B}"/>
          </ac:spMkLst>
        </pc:spChg>
        <pc:spChg chg="add mod">
          <ac:chgData name="Lee Yoon seop" userId="50eebf7eb80c8ec1" providerId="LiveId" clId="{BF42EFDC-7367-423E-A2B6-FF3B1EC554AF}" dt="2022-10-26T00:33:57.609" v="17110" actId="1035"/>
          <ac:spMkLst>
            <pc:docMk/>
            <pc:sldMk cId="5618628" sldId="401"/>
            <ac:spMk id="5" creationId="{F3E41249-BA20-C705-C156-D7280E721288}"/>
          </ac:spMkLst>
        </pc:spChg>
        <pc:picChg chg="add mod">
          <ac:chgData name="Lee Yoon seop" userId="50eebf7eb80c8ec1" providerId="LiveId" clId="{BF42EFDC-7367-423E-A2B6-FF3B1EC554AF}" dt="2022-10-26T01:01:36.362" v="17419" actId="1076"/>
          <ac:picMkLst>
            <pc:docMk/>
            <pc:sldMk cId="5618628" sldId="401"/>
            <ac:picMk id="8" creationId="{9EFB71B3-F1A2-3C18-2E0E-73A468EC59A9}"/>
          </ac:picMkLst>
        </pc:picChg>
        <pc:picChg chg="add del mod">
          <ac:chgData name="Lee Yoon seop" userId="50eebf7eb80c8ec1" providerId="LiveId" clId="{BF42EFDC-7367-423E-A2B6-FF3B1EC554AF}" dt="2022-10-22T12:57:17.710" v="15131" actId="478"/>
          <ac:picMkLst>
            <pc:docMk/>
            <pc:sldMk cId="5618628" sldId="401"/>
            <ac:picMk id="8" creationId="{FB32F136-08D7-8145-2710-2BD6AB6D582F}"/>
          </ac:picMkLst>
        </pc:picChg>
        <pc:picChg chg="add del mod">
          <ac:chgData name="Lee Yoon seop" userId="50eebf7eb80c8ec1" providerId="LiveId" clId="{BF42EFDC-7367-423E-A2B6-FF3B1EC554AF}" dt="2022-10-22T13:07:26.664" v="15910" actId="478"/>
          <ac:picMkLst>
            <pc:docMk/>
            <pc:sldMk cId="5618628" sldId="401"/>
            <ac:picMk id="11" creationId="{C771ED99-B6CA-00F0-FCB7-376C5B305F20}"/>
          </ac:picMkLst>
        </pc:picChg>
      </pc:sldChg>
      <pc:sldChg chg="add del setBg">
        <pc:chgData name="Lee Yoon seop" userId="50eebf7eb80c8ec1" providerId="LiveId" clId="{BF42EFDC-7367-423E-A2B6-FF3B1EC554AF}" dt="2022-10-22T11:39:19.564" v="10733"/>
        <pc:sldMkLst>
          <pc:docMk/>
          <pc:sldMk cId="4087355758" sldId="401"/>
        </pc:sldMkLst>
      </pc:sldChg>
      <pc:sldChg chg="addSp delSp modSp add mod modAnim">
        <pc:chgData name="Lee Yoon seop" userId="50eebf7eb80c8ec1" providerId="LiveId" clId="{BF42EFDC-7367-423E-A2B6-FF3B1EC554AF}" dt="2022-10-22T12:23:23.598" v="12439"/>
        <pc:sldMkLst>
          <pc:docMk/>
          <pc:sldMk cId="2098699953" sldId="402"/>
        </pc:sldMkLst>
        <pc:spChg chg="mod">
          <ac:chgData name="Lee Yoon seop" userId="50eebf7eb80c8ec1" providerId="LiveId" clId="{BF42EFDC-7367-423E-A2B6-FF3B1EC554AF}" dt="2022-10-22T12:08:34.380" v="11712" actId="1076"/>
          <ac:spMkLst>
            <pc:docMk/>
            <pc:sldMk cId="2098699953" sldId="402"/>
            <ac:spMk id="2" creationId="{00000000-0000-0000-0000-000000000000}"/>
          </ac:spMkLst>
        </pc:spChg>
        <pc:spChg chg="add mod">
          <ac:chgData name="Lee Yoon seop" userId="50eebf7eb80c8ec1" providerId="LiveId" clId="{BF42EFDC-7367-423E-A2B6-FF3B1EC554AF}" dt="2022-10-22T12:13:09.031" v="11957" actId="1037"/>
          <ac:spMkLst>
            <pc:docMk/>
            <pc:sldMk cId="2098699953" sldId="402"/>
            <ac:spMk id="5" creationId="{2216FFC7-1F5C-475A-54E7-FEE65A51B244}"/>
          </ac:spMkLst>
        </pc:spChg>
        <pc:spChg chg="add del mod">
          <ac:chgData name="Lee Yoon seop" userId="50eebf7eb80c8ec1" providerId="LiveId" clId="{BF42EFDC-7367-423E-A2B6-FF3B1EC554AF}" dt="2022-10-22T12:22:15.116" v="12436" actId="255"/>
          <ac:spMkLst>
            <pc:docMk/>
            <pc:sldMk cId="2098699953" sldId="402"/>
            <ac:spMk id="7" creationId="{A1EC0F16-3565-1B07-19F7-5324570C05F1}"/>
          </ac:spMkLst>
        </pc:spChg>
        <pc:spChg chg="del">
          <ac:chgData name="Lee Yoon seop" userId="50eebf7eb80c8ec1" providerId="LiveId" clId="{BF42EFDC-7367-423E-A2B6-FF3B1EC554AF}" dt="2022-10-22T11:53:43.553" v="11622" actId="478"/>
          <ac:spMkLst>
            <pc:docMk/>
            <pc:sldMk cId="2098699953" sldId="402"/>
            <ac:spMk id="10" creationId="{F214960D-6443-D0E7-EE7E-05B9139D9983}"/>
          </ac:spMkLst>
        </pc:spChg>
        <pc:spChg chg="add mod ord">
          <ac:chgData name="Lee Yoon seop" userId="50eebf7eb80c8ec1" providerId="LiveId" clId="{BF42EFDC-7367-423E-A2B6-FF3B1EC554AF}" dt="2022-10-22T12:14:31.478" v="11972" actId="1036"/>
          <ac:spMkLst>
            <pc:docMk/>
            <pc:sldMk cId="2098699953" sldId="402"/>
            <ac:spMk id="16" creationId="{F189E4D7-229D-74EA-1286-87BF1834648B}"/>
          </ac:spMkLst>
        </pc:spChg>
        <pc:spChg chg="add mod ord">
          <ac:chgData name="Lee Yoon seop" userId="50eebf7eb80c8ec1" providerId="LiveId" clId="{BF42EFDC-7367-423E-A2B6-FF3B1EC554AF}" dt="2022-10-22T12:14:31.478" v="11972" actId="1036"/>
          <ac:spMkLst>
            <pc:docMk/>
            <pc:sldMk cId="2098699953" sldId="402"/>
            <ac:spMk id="17" creationId="{FE74E2D6-7185-8859-9790-73D83E34A885}"/>
          </ac:spMkLst>
        </pc:spChg>
        <pc:spChg chg="add mod ord">
          <ac:chgData name="Lee Yoon seop" userId="50eebf7eb80c8ec1" providerId="LiveId" clId="{BF42EFDC-7367-423E-A2B6-FF3B1EC554AF}" dt="2022-10-22T12:14:31.478" v="11972" actId="1036"/>
          <ac:spMkLst>
            <pc:docMk/>
            <pc:sldMk cId="2098699953" sldId="402"/>
            <ac:spMk id="18" creationId="{376FA9DB-FF3E-793D-BC20-DD16238DC0AB}"/>
          </ac:spMkLst>
        </pc:spChg>
        <pc:spChg chg="add mod ord">
          <ac:chgData name="Lee Yoon seop" userId="50eebf7eb80c8ec1" providerId="LiveId" clId="{BF42EFDC-7367-423E-A2B6-FF3B1EC554AF}" dt="2022-10-22T12:14:31.478" v="11972" actId="1036"/>
          <ac:spMkLst>
            <pc:docMk/>
            <pc:sldMk cId="2098699953" sldId="402"/>
            <ac:spMk id="19" creationId="{B01B73C7-DC9C-059F-F11D-5511C7B70951}"/>
          </ac:spMkLst>
        </pc:spChg>
        <pc:spChg chg="add mod ord">
          <ac:chgData name="Lee Yoon seop" userId="50eebf7eb80c8ec1" providerId="LiveId" clId="{BF42EFDC-7367-423E-A2B6-FF3B1EC554AF}" dt="2022-10-22T12:14:31.478" v="11972" actId="1036"/>
          <ac:spMkLst>
            <pc:docMk/>
            <pc:sldMk cId="2098699953" sldId="402"/>
            <ac:spMk id="20" creationId="{E474BE08-BA68-9DD0-9EDB-53656FD90F0C}"/>
          </ac:spMkLst>
        </pc:spChg>
        <pc:spChg chg="add del mod">
          <ac:chgData name="Lee Yoon seop" userId="50eebf7eb80c8ec1" providerId="LiveId" clId="{BF42EFDC-7367-423E-A2B6-FF3B1EC554AF}" dt="2022-10-22T12:11:33.224" v="11824" actId="478"/>
          <ac:spMkLst>
            <pc:docMk/>
            <pc:sldMk cId="2098699953" sldId="402"/>
            <ac:spMk id="21" creationId="{D4E10DA9-D872-0524-931E-CCDA1B028E9B}"/>
          </ac:spMkLst>
        </pc:spChg>
        <pc:spChg chg="add mod">
          <ac:chgData name="Lee Yoon seop" userId="50eebf7eb80c8ec1" providerId="LiveId" clId="{BF42EFDC-7367-423E-A2B6-FF3B1EC554AF}" dt="2022-10-22T12:13:09.031" v="11957" actId="1037"/>
          <ac:spMkLst>
            <pc:docMk/>
            <pc:sldMk cId="2098699953" sldId="402"/>
            <ac:spMk id="23" creationId="{AAA3D7E3-D370-15C8-2638-120B316E3135}"/>
          </ac:spMkLst>
        </pc:spChg>
        <pc:spChg chg="add mod">
          <ac:chgData name="Lee Yoon seop" userId="50eebf7eb80c8ec1" providerId="LiveId" clId="{BF42EFDC-7367-423E-A2B6-FF3B1EC554AF}" dt="2022-10-22T12:13:09.031" v="11957" actId="1037"/>
          <ac:spMkLst>
            <pc:docMk/>
            <pc:sldMk cId="2098699953" sldId="402"/>
            <ac:spMk id="24" creationId="{6691FD4C-A89E-68E9-C263-39F76E7C265D}"/>
          </ac:spMkLst>
        </pc:spChg>
        <pc:spChg chg="add mod">
          <ac:chgData name="Lee Yoon seop" userId="50eebf7eb80c8ec1" providerId="LiveId" clId="{BF42EFDC-7367-423E-A2B6-FF3B1EC554AF}" dt="2022-10-22T12:13:09.031" v="11957" actId="1037"/>
          <ac:spMkLst>
            <pc:docMk/>
            <pc:sldMk cId="2098699953" sldId="402"/>
            <ac:spMk id="26" creationId="{F452AA53-58D2-3D21-1EBD-E57E52B86062}"/>
          </ac:spMkLst>
        </pc:spChg>
        <pc:spChg chg="add mod">
          <ac:chgData name="Lee Yoon seop" userId="50eebf7eb80c8ec1" providerId="LiveId" clId="{BF42EFDC-7367-423E-A2B6-FF3B1EC554AF}" dt="2022-10-22T12:13:09.031" v="11957" actId="1037"/>
          <ac:spMkLst>
            <pc:docMk/>
            <pc:sldMk cId="2098699953" sldId="402"/>
            <ac:spMk id="27" creationId="{AF0C420D-FF51-BDAB-405D-98FADDA5ACB6}"/>
          </ac:spMkLst>
        </pc:spChg>
        <pc:spChg chg="add mod">
          <ac:chgData name="Lee Yoon seop" userId="50eebf7eb80c8ec1" providerId="LiveId" clId="{BF42EFDC-7367-423E-A2B6-FF3B1EC554AF}" dt="2022-10-22T12:13:09.031" v="11957" actId="1037"/>
          <ac:spMkLst>
            <pc:docMk/>
            <pc:sldMk cId="2098699953" sldId="402"/>
            <ac:spMk id="28" creationId="{F41340C6-D86B-29BC-EA5B-0F7947319165}"/>
          </ac:spMkLst>
        </pc:spChg>
        <pc:spChg chg="add mod">
          <ac:chgData name="Lee Yoon seop" userId="50eebf7eb80c8ec1" providerId="LiveId" clId="{BF42EFDC-7367-423E-A2B6-FF3B1EC554AF}" dt="2022-10-22T12:13:09.031" v="11957" actId="1037"/>
          <ac:spMkLst>
            <pc:docMk/>
            <pc:sldMk cId="2098699953" sldId="402"/>
            <ac:spMk id="43" creationId="{F7C53BC7-F5FB-2D6A-E321-ADCFA2787E58}"/>
          </ac:spMkLst>
        </pc:spChg>
        <pc:cxnChg chg="add mod">
          <ac:chgData name="Lee Yoon seop" userId="50eebf7eb80c8ec1" providerId="LiveId" clId="{BF42EFDC-7367-423E-A2B6-FF3B1EC554AF}" dt="2022-10-22T12:13:09.031" v="11957" actId="1037"/>
          <ac:cxnSpMkLst>
            <pc:docMk/>
            <pc:sldMk cId="2098699953" sldId="402"/>
            <ac:cxnSpMk id="8" creationId="{76E48A7A-1ADA-A931-8FA4-CCC187D7E9C9}"/>
          </ac:cxnSpMkLst>
        </pc:cxnChg>
        <pc:cxnChg chg="add del mod">
          <ac:chgData name="Lee Yoon seop" userId="50eebf7eb80c8ec1" providerId="LiveId" clId="{BF42EFDC-7367-423E-A2B6-FF3B1EC554AF}" dt="2022-10-22T12:08:48.788" v="11715" actId="478"/>
          <ac:cxnSpMkLst>
            <pc:docMk/>
            <pc:sldMk cId="2098699953" sldId="402"/>
            <ac:cxnSpMk id="11" creationId="{09679E16-4E38-6356-38FC-B4932B3F9F6B}"/>
          </ac:cxnSpMkLst>
        </pc:cxnChg>
        <pc:cxnChg chg="add mod">
          <ac:chgData name="Lee Yoon seop" userId="50eebf7eb80c8ec1" providerId="LiveId" clId="{BF42EFDC-7367-423E-A2B6-FF3B1EC554AF}" dt="2022-10-22T12:14:17.147" v="11970" actId="555"/>
          <ac:cxnSpMkLst>
            <pc:docMk/>
            <pc:sldMk cId="2098699953" sldId="402"/>
            <ac:cxnSpMk id="12" creationId="{A3C72766-AAF8-E14B-FB74-BF55BA25C5D7}"/>
          </ac:cxnSpMkLst>
        </pc:cxnChg>
        <pc:cxnChg chg="add del mod">
          <ac:chgData name="Lee Yoon seop" userId="50eebf7eb80c8ec1" providerId="LiveId" clId="{BF42EFDC-7367-423E-A2B6-FF3B1EC554AF}" dt="2022-10-22T12:08:47.742" v="11714" actId="478"/>
          <ac:cxnSpMkLst>
            <pc:docMk/>
            <pc:sldMk cId="2098699953" sldId="402"/>
            <ac:cxnSpMk id="13" creationId="{27938BE1-A6C0-82CE-38D0-B5374BC083BE}"/>
          </ac:cxnSpMkLst>
        </pc:cxnChg>
        <pc:cxnChg chg="add del mod">
          <ac:chgData name="Lee Yoon seop" userId="50eebf7eb80c8ec1" providerId="LiveId" clId="{BF42EFDC-7367-423E-A2B6-FF3B1EC554AF}" dt="2022-10-22T12:08:50.023" v="11716" actId="478"/>
          <ac:cxnSpMkLst>
            <pc:docMk/>
            <pc:sldMk cId="2098699953" sldId="402"/>
            <ac:cxnSpMk id="14" creationId="{DF6C559B-B92E-6975-93A1-D2D5783E63A6}"/>
          </ac:cxnSpMkLst>
        </pc:cxnChg>
        <pc:cxnChg chg="add del mod">
          <ac:chgData name="Lee Yoon seop" userId="50eebf7eb80c8ec1" providerId="LiveId" clId="{BF42EFDC-7367-423E-A2B6-FF3B1EC554AF}" dt="2022-10-22T12:08:51.164" v="11717" actId="478"/>
          <ac:cxnSpMkLst>
            <pc:docMk/>
            <pc:sldMk cId="2098699953" sldId="402"/>
            <ac:cxnSpMk id="15" creationId="{99AEF451-D736-D187-F4F9-9372A751C099}"/>
          </ac:cxnSpMkLst>
        </pc:cxnChg>
        <pc:cxnChg chg="add mod">
          <ac:chgData name="Lee Yoon seop" userId="50eebf7eb80c8ec1" providerId="LiveId" clId="{BF42EFDC-7367-423E-A2B6-FF3B1EC554AF}" dt="2022-10-22T12:15:00.993" v="11974" actId="14100"/>
          <ac:cxnSpMkLst>
            <pc:docMk/>
            <pc:sldMk cId="2098699953" sldId="402"/>
            <ac:cxnSpMk id="22" creationId="{8D934E51-B8FA-5E8F-A8A9-1A7FDD4D4EF0}"/>
          </ac:cxnSpMkLst>
        </pc:cxnChg>
        <pc:cxnChg chg="add mod">
          <ac:chgData name="Lee Yoon seop" userId="50eebf7eb80c8ec1" providerId="LiveId" clId="{BF42EFDC-7367-423E-A2B6-FF3B1EC554AF}" dt="2022-10-22T12:13:09.031" v="11957" actId="1037"/>
          <ac:cxnSpMkLst>
            <pc:docMk/>
            <pc:sldMk cId="2098699953" sldId="402"/>
            <ac:cxnSpMk id="25" creationId="{7C81D6B7-31D5-675F-1345-496ADD9AC918}"/>
          </ac:cxnSpMkLst>
        </pc:cxnChg>
        <pc:cxnChg chg="add mod">
          <ac:chgData name="Lee Yoon seop" userId="50eebf7eb80c8ec1" providerId="LiveId" clId="{BF42EFDC-7367-423E-A2B6-FF3B1EC554AF}" dt="2022-10-22T12:14:17.147" v="11970" actId="555"/>
          <ac:cxnSpMkLst>
            <pc:docMk/>
            <pc:sldMk cId="2098699953" sldId="402"/>
            <ac:cxnSpMk id="49" creationId="{6DAA9DCD-374E-B251-1760-8AF000B93ECF}"/>
          </ac:cxnSpMkLst>
        </pc:cxnChg>
        <pc:cxnChg chg="add mod">
          <ac:chgData name="Lee Yoon seop" userId="50eebf7eb80c8ec1" providerId="LiveId" clId="{BF42EFDC-7367-423E-A2B6-FF3B1EC554AF}" dt="2022-10-22T12:13:33.819" v="11963" actId="571"/>
          <ac:cxnSpMkLst>
            <pc:docMk/>
            <pc:sldMk cId="2098699953" sldId="402"/>
            <ac:cxnSpMk id="50" creationId="{3095DBA2-F5E1-0B66-BC84-2E8A171DBCC4}"/>
          </ac:cxnSpMkLst>
        </pc:cxnChg>
        <pc:cxnChg chg="add mod">
          <ac:chgData name="Lee Yoon seop" userId="50eebf7eb80c8ec1" providerId="LiveId" clId="{BF42EFDC-7367-423E-A2B6-FF3B1EC554AF}" dt="2022-10-22T12:14:17.147" v="11970" actId="555"/>
          <ac:cxnSpMkLst>
            <pc:docMk/>
            <pc:sldMk cId="2098699953" sldId="402"/>
            <ac:cxnSpMk id="51" creationId="{1D37F568-A5F2-F9F3-81D7-E17EAFB7AA7A}"/>
          </ac:cxnSpMkLst>
        </pc:cxnChg>
        <pc:cxnChg chg="add mod">
          <ac:chgData name="Lee Yoon seop" userId="50eebf7eb80c8ec1" providerId="LiveId" clId="{BF42EFDC-7367-423E-A2B6-FF3B1EC554AF}" dt="2022-10-22T12:14:17.147" v="11970" actId="555"/>
          <ac:cxnSpMkLst>
            <pc:docMk/>
            <pc:sldMk cId="2098699953" sldId="402"/>
            <ac:cxnSpMk id="52" creationId="{4ACE25F4-CE1A-167F-023B-D552488663A5}"/>
          </ac:cxnSpMkLst>
        </pc:cxnChg>
        <pc:cxnChg chg="add mod">
          <ac:chgData name="Lee Yoon seop" userId="50eebf7eb80c8ec1" providerId="LiveId" clId="{BF42EFDC-7367-423E-A2B6-FF3B1EC554AF}" dt="2022-10-22T12:14:17.147" v="11970" actId="555"/>
          <ac:cxnSpMkLst>
            <pc:docMk/>
            <pc:sldMk cId="2098699953" sldId="402"/>
            <ac:cxnSpMk id="53" creationId="{B05265E6-3FC5-5C07-CE1C-F74976313306}"/>
          </ac:cxnSpMkLst>
        </pc:cxnChg>
        <pc:cxnChg chg="add mod">
          <ac:chgData name="Lee Yoon seop" userId="50eebf7eb80c8ec1" providerId="LiveId" clId="{BF42EFDC-7367-423E-A2B6-FF3B1EC554AF}" dt="2022-10-22T12:15:10.821" v="11977" actId="14100"/>
          <ac:cxnSpMkLst>
            <pc:docMk/>
            <pc:sldMk cId="2098699953" sldId="402"/>
            <ac:cxnSpMk id="56" creationId="{66A106B9-2355-23B2-649E-2A191170B665}"/>
          </ac:cxnSpMkLst>
        </pc:cxnChg>
      </pc:sldChg>
      <pc:sldChg chg="add del setBg">
        <pc:chgData name="Lee Yoon seop" userId="50eebf7eb80c8ec1" providerId="LiveId" clId="{BF42EFDC-7367-423E-A2B6-FF3B1EC554AF}" dt="2022-10-22T11:53:29.194" v="11620"/>
        <pc:sldMkLst>
          <pc:docMk/>
          <pc:sldMk cId="3661531026" sldId="402"/>
        </pc:sldMkLst>
      </pc:sldChg>
      <pc:sldChg chg="add del setBg">
        <pc:chgData name="Lee Yoon seop" userId="50eebf7eb80c8ec1" providerId="LiveId" clId="{BF42EFDC-7367-423E-A2B6-FF3B1EC554AF}" dt="2022-10-22T12:24:07.012" v="12441"/>
        <pc:sldMkLst>
          <pc:docMk/>
          <pc:sldMk cId="61355840" sldId="403"/>
        </pc:sldMkLst>
      </pc:sldChg>
      <pc:sldChg chg="addSp delSp modSp add mod modAnim">
        <pc:chgData name="Lee Yoon seop" userId="50eebf7eb80c8ec1" providerId="LiveId" clId="{BF42EFDC-7367-423E-A2B6-FF3B1EC554AF}" dt="2022-10-26T00:53:28.015" v="17368" actId="1036"/>
        <pc:sldMkLst>
          <pc:docMk/>
          <pc:sldMk cId="3974568024" sldId="403"/>
        </pc:sldMkLst>
        <pc:spChg chg="mod">
          <ac:chgData name="Lee Yoon seop" userId="50eebf7eb80c8ec1" providerId="LiveId" clId="{BF42EFDC-7367-423E-A2B6-FF3B1EC554AF}" dt="2022-10-22T13:07:09.836" v="15908" actId="1036"/>
          <ac:spMkLst>
            <pc:docMk/>
            <pc:sldMk cId="3974568024" sldId="403"/>
            <ac:spMk id="7" creationId="{A1EC0F16-3565-1B07-19F7-5324570C05F1}"/>
          </ac:spMkLst>
        </pc:spChg>
        <pc:spChg chg="del">
          <ac:chgData name="Lee Yoon seop" userId="50eebf7eb80c8ec1" providerId="LiveId" clId="{BF42EFDC-7367-423E-A2B6-FF3B1EC554AF}" dt="2022-10-22T12:24:10.605" v="12443" actId="478"/>
          <ac:spMkLst>
            <pc:docMk/>
            <pc:sldMk cId="3974568024" sldId="403"/>
            <ac:spMk id="10" creationId="{F214960D-6443-D0E7-EE7E-05B9139D9983}"/>
          </ac:spMkLst>
        </pc:spChg>
        <pc:picChg chg="add mod">
          <ac:chgData name="Lee Yoon seop" userId="50eebf7eb80c8ec1" providerId="LiveId" clId="{BF42EFDC-7367-423E-A2B6-FF3B1EC554AF}" dt="2022-10-22T13:07:02.303" v="15905" actId="14100"/>
          <ac:picMkLst>
            <pc:docMk/>
            <pc:sldMk cId="3974568024" sldId="403"/>
            <ac:picMk id="8" creationId="{E03E8029-5D64-443D-2D6E-24D66586FBA4}"/>
          </ac:picMkLst>
        </pc:picChg>
        <pc:picChg chg="add del mod">
          <ac:chgData name="Lee Yoon seop" userId="50eebf7eb80c8ec1" providerId="LiveId" clId="{BF42EFDC-7367-423E-A2B6-FF3B1EC554AF}" dt="2022-10-26T00:52:15.655" v="17321" actId="478"/>
          <ac:picMkLst>
            <pc:docMk/>
            <pc:sldMk cId="3974568024" sldId="403"/>
            <ac:picMk id="10" creationId="{2CB085CC-FEA8-9EB4-5255-981472AB40D0}"/>
          </ac:picMkLst>
        </pc:picChg>
        <pc:picChg chg="add mod">
          <ac:chgData name="Lee Yoon seop" userId="50eebf7eb80c8ec1" providerId="LiveId" clId="{BF42EFDC-7367-423E-A2B6-FF3B1EC554AF}" dt="2022-10-26T00:52:43.935" v="17353" actId="207"/>
          <ac:picMkLst>
            <pc:docMk/>
            <pc:sldMk cId="3974568024" sldId="403"/>
            <ac:picMk id="12" creationId="{A7915223-27A5-DCDA-CCD8-30133693C071}"/>
          </ac:picMkLst>
        </pc:picChg>
        <pc:picChg chg="add mod">
          <ac:chgData name="Lee Yoon seop" userId="50eebf7eb80c8ec1" providerId="LiveId" clId="{BF42EFDC-7367-423E-A2B6-FF3B1EC554AF}" dt="2022-10-26T00:52:58.800" v="17365" actId="1037"/>
          <ac:picMkLst>
            <pc:docMk/>
            <pc:sldMk cId="3974568024" sldId="403"/>
            <ac:picMk id="13" creationId="{78E0BEEB-052E-C1DA-95BF-8E37C75C0290}"/>
          </ac:picMkLst>
        </pc:picChg>
        <pc:picChg chg="add mod">
          <ac:chgData name="Lee Yoon seop" userId="50eebf7eb80c8ec1" providerId="LiveId" clId="{BF42EFDC-7367-423E-A2B6-FF3B1EC554AF}" dt="2022-10-26T00:53:28.015" v="17368" actId="1036"/>
          <ac:picMkLst>
            <pc:docMk/>
            <pc:sldMk cId="3974568024" sldId="403"/>
            <ac:picMk id="14" creationId="{15A93CA8-5A03-6E2B-28D3-F8583382BFDC}"/>
          </ac:picMkLst>
        </pc:picChg>
      </pc:sldChg>
      <pc:sldChg chg="add del setBg">
        <pc:chgData name="Lee Yoon seop" userId="50eebf7eb80c8ec1" providerId="LiveId" clId="{BF42EFDC-7367-423E-A2B6-FF3B1EC554AF}" dt="2022-10-22T12:36:28.032" v="13531"/>
        <pc:sldMkLst>
          <pc:docMk/>
          <pc:sldMk cId="562138406" sldId="404"/>
        </pc:sldMkLst>
      </pc:sldChg>
      <pc:sldChg chg="addSp delSp modSp add mod modAnim">
        <pc:chgData name="Lee Yoon seop" userId="50eebf7eb80c8ec1" providerId="LiveId" clId="{BF42EFDC-7367-423E-A2B6-FF3B1EC554AF}" dt="2022-10-26T00:59:53.494" v="17409"/>
        <pc:sldMkLst>
          <pc:docMk/>
          <pc:sldMk cId="3688891638" sldId="404"/>
        </pc:sldMkLst>
        <pc:spChg chg="del">
          <ac:chgData name="Lee Yoon seop" userId="50eebf7eb80c8ec1" providerId="LiveId" clId="{BF42EFDC-7367-423E-A2B6-FF3B1EC554AF}" dt="2022-10-22T12:36:31.330" v="13533" actId="478"/>
          <ac:spMkLst>
            <pc:docMk/>
            <pc:sldMk cId="3688891638" sldId="404"/>
            <ac:spMk id="5" creationId="{DB3564E3-AE9B-8F1E-3C4D-D2E65427D98F}"/>
          </ac:spMkLst>
        </pc:spChg>
        <pc:spChg chg="del">
          <ac:chgData name="Lee Yoon seop" userId="50eebf7eb80c8ec1" providerId="LiveId" clId="{BF42EFDC-7367-423E-A2B6-FF3B1EC554AF}" dt="2022-10-22T12:36:31.330" v="13533" actId="478"/>
          <ac:spMkLst>
            <pc:docMk/>
            <pc:sldMk cId="3688891638" sldId="404"/>
            <ac:spMk id="7" creationId="{424D0E69-8492-A6CE-FA23-A62B78C8FF9C}"/>
          </ac:spMkLst>
        </pc:spChg>
        <pc:picChg chg="add mod">
          <ac:chgData name="Lee Yoon seop" userId="50eebf7eb80c8ec1" providerId="LiveId" clId="{BF42EFDC-7367-423E-A2B6-FF3B1EC554AF}" dt="2022-10-26T00:58:14.493" v="17403" actId="1036"/>
          <ac:picMkLst>
            <pc:docMk/>
            <pc:sldMk cId="3688891638" sldId="404"/>
            <ac:picMk id="5" creationId="{E90D2FAC-F7C3-8F00-865E-CFD128ABE30F}"/>
          </ac:picMkLst>
        </pc:picChg>
        <pc:picChg chg="add mod">
          <ac:chgData name="Lee Yoon seop" userId="50eebf7eb80c8ec1" providerId="LiveId" clId="{BF42EFDC-7367-423E-A2B6-FF3B1EC554AF}" dt="2022-10-26T00:58:09.140" v="17398" actId="571"/>
          <ac:picMkLst>
            <pc:docMk/>
            <pc:sldMk cId="3688891638" sldId="404"/>
            <ac:picMk id="7" creationId="{FCD53273-C191-43DE-62C6-4466E0F6D657}"/>
          </ac:picMkLst>
        </pc:picChg>
        <pc:picChg chg="add mod">
          <ac:chgData name="Lee Yoon seop" userId="50eebf7eb80c8ec1" providerId="LiveId" clId="{BF42EFDC-7367-423E-A2B6-FF3B1EC554AF}" dt="2022-10-22T12:36:54.008" v="13546" actId="1037"/>
          <ac:picMkLst>
            <pc:docMk/>
            <pc:sldMk cId="3688891638" sldId="404"/>
            <ac:picMk id="10" creationId="{A39F5822-867E-0AD4-1283-3BE688DC8038}"/>
          </ac:picMkLst>
        </pc:picChg>
      </pc:sldChg>
      <pc:sldChg chg="addSp delSp modSp add mod modAnim">
        <pc:chgData name="Lee Yoon seop" userId="50eebf7eb80c8ec1" providerId="LiveId" clId="{BF42EFDC-7367-423E-A2B6-FF3B1EC554AF}" dt="2022-10-26T01:38:12.742" v="17632" actId="1035"/>
        <pc:sldMkLst>
          <pc:docMk/>
          <pc:sldMk cId="2601547523" sldId="405"/>
        </pc:sldMkLst>
        <pc:spChg chg="add mod">
          <ac:chgData name="Lee Yoon seop" userId="50eebf7eb80c8ec1" providerId="LiveId" clId="{BF42EFDC-7367-423E-A2B6-FF3B1EC554AF}" dt="2022-10-26T01:38:12.742" v="17632" actId="1035"/>
          <ac:spMkLst>
            <pc:docMk/>
            <pc:sldMk cId="2601547523" sldId="405"/>
            <ac:spMk id="5" creationId="{8521508D-0AD1-F617-494B-D7B374D3696C}"/>
          </ac:spMkLst>
        </pc:spChg>
        <pc:spChg chg="del">
          <ac:chgData name="Lee Yoon seop" userId="50eebf7eb80c8ec1" providerId="LiveId" clId="{BF42EFDC-7367-423E-A2B6-FF3B1EC554AF}" dt="2022-10-22T12:42:58.830" v="13821" actId="478"/>
          <ac:spMkLst>
            <pc:docMk/>
            <pc:sldMk cId="2601547523" sldId="405"/>
            <ac:spMk id="8" creationId="{2BEB3AD3-E031-A83C-5040-607320105A3A}"/>
          </ac:spMkLst>
        </pc:spChg>
        <pc:picChg chg="add mod">
          <ac:chgData name="Lee Yoon seop" userId="50eebf7eb80c8ec1" providerId="LiveId" clId="{BF42EFDC-7367-423E-A2B6-FF3B1EC554AF}" dt="2022-10-26T00:54:22.959" v="17381" actId="1037"/>
          <ac:picMkLst>
            <pc:docMk/>
            <pc:sldMk cId="2601547523" sldId="405"/>
            <ac:picMk id="7" creationId="{947C6117-5BFE-76BC-66EF-3EE2394321B1}"/>
          </ac:picMkLst>
        </pc:picChg>
        <pc:picChg chg="add mod">
          <ac:chgData name="Lee Yoon seop" userId="50eebf7eb80c8ec1" providerId="LiveId" clId="{BF42EFDC-7367-423E-A2B6-FF3B1EC554AF}" dt="2022-10-26T00:54:58.439" v="17390" actId="1037"/>
          <ac:picMkLst>
            <pc:docMk/>
            <pc:sldMk cId="2601547523" sldId="405"/>
            <ac:picMk id="8" creationId="{6276152E-5125-11AF-7875-BC6F5B152D6D}"/>
          </ac:picMkLst>
        </pc:picChg>
        <pc:picChg chg="add mod">
          <ac:chgData name="Lee Yoon seop" userId="50eebf7eb80c8ec1" providerId="LiveId" clId="{BF42EFDC-7367-423E-A2B6-FF3B1EC554AF}" dt="2022-10-22T12:45:33.990" v="14142" actId="1076"/>
          <ac:picMkLst>
            <pc:docMk/>
            <pc:sldMk cId="2601547523" sldId="405"/>
            <ac:picMk id="10" creationId="{2342912A-C8F1-4B76-7C24-96F9441D5A54}"/>
          </ac:picMkLst>
        </pc:picChg>
        <pc:picChg chg="del">
          <ac:chgData name="Lee Yoon seop" userId="50eebf7eb80c8ec1" providerId="LiveId" clId="{BF42EFDC-7367-423E-A2B6-FF3B1EC554AF}" dt="2022-10-22T12:42:48.429" v="13820" actId="478"/>
          <ac:picMkLst>
            <pc:docMk/>
            <pc:sldMk cId="2601547523" sldId="405"/>
            <ac:picMk id="11" creationId="{3FA3D036-5AFE-E386-0340-B9820B971A4F}"/>
          </ac:picMkLst>
        </pc:picChg>
      </pc:sldChg>
      <pc:sldChg chg="add del setBg">
        <pc:chgData name="Lee Yoon seop" userId="50eebf7eb80c8ec1" providerId="LiveId" clId="{BF42EFDC-7367-423E-A2B6-FF3B1EC554AF}" dt="2022-10-22T12:42:45.209" v="13818"/>
        <pc:sldMkLst>
          <pc:docMk/>
          <pc:sldMk cId="3346210303" sldId="405"/>
        </pc:sldMkLst>
      </pc:sldChg>
      <pc:sldChg chg="modSp add mod">
        <pc:chgData name="Lee Yoon seop" userId="50eebf7eb80c8ec1" providerId="LiveId" clId="{BF42EFDC-7367-423E-A2B6-FF3B1EC554AF}" dt="2022-10-22T13:21:25.169" v="16697" actId="207"/>
        <pc:sldMkLst>
          <pc:docMk/>
          <pc:sldMk cId="2490524877" sldId="406"/>
        </pc:sldMkLst>
        <pc:spChg chg="mod">
          <ac:chgData name="Lee Yoon seop" userId="50eebf7eb80c8ec1" providerId="LiveId" clId="{BF42EFDC-7367-423E-A2B6-FF3B1EC554AF}" dt="2022-10-22T13:21:25.169" v="16697" actId="207"/>
          <ac:spMkLst>
            <pc:docMk/>
            <pc:sldMk cId="2490524877" sldId="406"/>
            <ac:spMk id="5" creationId="{D22DD893-2176-F07F-FFCB-65A27262B561}"/>
          </ac:spMkLst>
        </pc:spChg>
        <pc:spChg chg="mod">
          <ac:chgData name="Lee Yoon seop" userId="50eebf7eb80c8ec1" providerId="LiveId" clId="{BF42EFDC-7367-423E-A2B6-FF3B1EC554AF}" dt="2022-10-22T13:09:00.191" v="16066" actId="207"/>
          <ac:spMkLst>
            <pc:docMk/>
            <pc:sldMk cId="2490524877" sldId="406"/>
            <ac:spMk id="14" creationId="{A2944D82-0A8B-4A15-95EC-2521F9F6FE2F}"/>
          </ac:spMkLst>
        </pc:spChg>
      </pc:sldChg>
      <pc:sldChg chg="add del setBg">
        <pc:chgData name="Lee Yoon seop" userId="50eebf7eb80c8ec1" providerId="LiveId" clId="{BF42EFDC-7367-423E-A2B6-FF3B1EC554AF}" dt="2022-10-22T13:02:36.554" v="15674"/>
        <pc:sldMkLst>
          <pc:docMk/>
          <pc:sldMk cId="3558505359" sldId="406"/>
        </pc:sldMkLst>
      </pc:sldChg>
      <pc:sldChg chg="addSp delSp modSp add mod">
        <pc:chgData name="Lee Yoon seop" userId="50eebf7eb80c8ec1" providerId="LiveId" clId="{BF42EFDC-7367-423E-A2B6-FF3B1EC554AF}" dt="2022-10-26T00:55:41.210" v="17393" actId="255"/>
        <pc:sldMkLst>
          <pc:docMk/>
          <pc:sldMk cId="885649204" sldId="407"/>
        </pc:sldMkLst>
        <pc:spChg chg="mod">
          <ac:chgData name="Lee Yoon seop" userId="50eebf7eb80c8ec1" providerId="LiveId" clId="{BF42EFDC-7367-423E-A2B6-FF3B1EC554AF}" dt="2022-10-22T13:17:46.944" v="16676" actId="1035"/>
          <ac:spMkLst>
            <pc:docMk/>
            <pc:sldMk cId="885649204" sldId="407"/>
            <ac:spMk id="4" creationId="{BD5D6745-A2F9-2830-9E08-3308C7934D5B}"/>
          </ac:spMkLst>
        </pc:spChg>
        <pc:spChg chg="mod">
          <ac:chgData name="Lee Yoon seop" userId="50eebf7eb80c8ec1" providerId="LiveId" clId="{BF42EFDC-7367-423E-A2B6-FF3B1EC554AF}" dt="2022-10-26T00:55:41.210" v="17393" actId="255"/>
          <ac:spMkLst>
            <pc:docMk/>
            <pc:sldMk cId="885649204" sldId="407"/>
            <ac:spMk id="5" creationId="{F3E41249-BA20-C705-C156-D7280E721288}"/>
          </ac:spMkLst>
        </pc:spChg>
        <pc:spChg chg="mod">
          <ac:chgData name="Lee Yoon seop" userId="50eebf7eb80c8ec1" providerId="LiveId" clId="{BF42EFDC-7367-423E-A2B6-FF3B1EC554AF}" dt="2022-10-22T13:13:09.366" v="16572" actId="20577"/>
          <ac:spMkLst>
            <pc:docMk/>
            <pc:sldMk cId="885649204" sldId="407"/>
            <ac:spMk id="6" creationId="{1A88D46A-62D4-B24E-12F2-4E2A8D03054C}"/>
          </ac:spMkLst>
        </pc:spChg>
        <pc:graphicFrameChg chg="add del mod">
          <ac:chgData name="Lee Yoon seop" userId="50eebf7eb80c8ec1" providerId="LiveId" clId="{BF42EFDC-7367-423E-A2B6-FF3B1EC554AF}" dt="2022-10-22T13:16:27.279" v="16649" actId="478"/>
          <ac:graphicFrameMkLst>
            <pc:docMk/>
            <pc:sldMk cId="885649204" sldId="407"/>
            <ac:graphicFrameMk id="7" creationId="{BD4DC5FA-8806-EE87-3753-CB6DD1C08C78}"/>
          </ac:graphicFrameMkLst>
        </pc:graphicFrameChg>
        <pc:graphicFrameChg chg="add del mod">
          <ac:chgData name="Lee Yoon seop" userId="50eebf7eb80c8ec1" providerId="LiveId" clId="{BF42EFDC-7367-423E-A2B6-FF3B1EC554AF}" dt="2022-10-22T13:18:30.782" v="16685" actId="478"/>
          <ac:graphicFrameMkLst>
            <pc:docMk/>
            <pc:sldMk cId="885649204" sldId="407"/>
            <ac:graphicFrameMk id="11" creationId="{BFB2315B-CD49-43EA-4049-D408122558A4}"/>
          </ac:graphicFrameMkLst>
        </pc:graphicFrameChg>
        <pc:picChg chg="add mod">
          <ac:chgData name="Lee Yoon seop" userId="50eebf7eb80c8ec1" providerId="LiveId" clId="{BF42EFDC-7367-423E-A2B6-FF3B1EC554AF}" dt="2022-10-22T13:19:54.977" v="16690" actId="14100"/>
          <ac:picMkLst>
            <pc:docMk/>
            <pc:sldMk cId="885649204" sldId="407"/>
            <ac:picMk id="10" creationId="{0BCDF81B-4B03-7C88-0FA8-9548D83F82F5}"/>
          </ac:picMkLst>
        </pc:picChg>
        <pc:picChg chg="add mod">
          <ac:chgData name="Lee Yoon seop" userId="50eebf7eb80c8ec1" providerId="LiveId" clId="{BF42EFDC-7367-423E-A2B6-FF3B1EC554AF}" dt="2022-10-22T13:20:02.550" v="16691" actId="1076"/>
          <ac:picMkLst>
            <pc:docMk/>
            <pc:sldMk cId="885649204" sldId="407"/>
            <ac:picMk id="13" creationId="{C8626524-99D1-0D2C-8D96-46401942EBA5}"/>
          </ac:picMkLst>
        </pc:picChg>
      </pc:sldChg>
      <pc:sldChg chg="add del setBg">
        <pc:chgData name="Lee Yoon seop" userId="50eebf7eb80c8ec1" providerId="LiveId" clId="{BF42EFDC-7367-423E-A2B6-FF3B1EC554AF}" dt="2022-10-22T13:11:04.456" v="16420"/>
        <pc:sldMkLst>
          <pc:docMk/>
          <pc:sldMk cId="1763843783" sldId="407"/>
        </pc:sldMkLst>
      </pc:sldChg>
      <pc:sldChg chg="add del setBg">
        <pc:chgData name="Lee Yoon seop" userId="50eebf7eb80c8ec1" providerId="LiveId" clId="{BF42EFDC-7367-423E-A2B6-FF3B1EC554AF}" dt="2022-10-22T13:03:04.131" v="15784"/>
        <pc:sldMkLst>
          <pc:docMk/>
          <pc:sldMk cId="3173806610" sldId="407"/>
        </pc:sldMkLst>
      </pc:sldChg>
    </pc:docChg>
  </pc:docChgLst>
  <pc:docChgLst>
    <pc:chgData name="Lee Yoon seop" userId="50eebf7eb80c8ec1" providerId="LiveId" clId="{840155F9-51FE-4AAA-BE61-239EF108AEAC}"/>
    <pc:docChg chg="undo custSel addSld delSld modSld sldOrd">
      <pc:chgData name="Lee Yoon seop" userId="50eebf7eb80c8ec1" providerId="LiveId" clId="{840155F9-51FE-4AAA-BE61-239EF108AEAC}" dt="2022-09-15T22:57:29.708" v="20062" actId="20577"/>
      <pc:docMkLst>
        <pc:docMk/>
      </pc:docMkLst>
      <pc:sldChg chg="modSp mod modNotesTx">
        <pc:chgData name="Lee Yoon seop" userId="50eebf7eb80c8ec1" providerId="LiveId" clId="{840155F9-51FE-4AAA-BE61-239EF108AEAC}" dt="2022-09-15T09:13:34.632" v="18062" actId="20577"/>
        <pc:sldMkLst>
          <pc:docMk/>
          <pc:sldMk cId="0" sldId="257"/>
        </pc:sldMkLst>
        <pc:spChg chg="mod">
          <ac:chgData name="Lee Yoon seop" userId="50eebf7eb80c8ec1" providerId="LiveId" clId="{840155F9-51FE-4AAA-BE61-239EF108AEAC}" dt="2022-09-13T12:23:10.353" v="17578" actId="947"/>
          <ac:spMkLst>
            <pc:docMk/>
            <pc:sldMk cId="0" sldId="257"/>
            <ac:spMk id="2" creationId="{00000000-0000-0000-0000-000000000000}"/>
          </ac:spMkLst>
        </pc:spChg>
        <pc:spChg chg="mod">
          <ac:chgData name="Lee Yoon seop" userId="50eebf7eb80c8ec1" providerId="LiveId" clId="{840155F9-51FE-4AAA-BE61-239EF108AEAC}" dt="2022-09-13T12:23:56.808" v="17602" actId="1035"/>
          <ac:spMkLst>
            <pc:docMk/>
            <pc:sldMk cId="0" sldId="257"/>
            <ac:spMk id="3" creationId="{3E51B1E3-A3A0-AA26-1906-A417F9527ACE}"/>
          </ac:spMkLst>
        </pc:spChg>
        <pc:spChg chg="mod">
          <ac:chgData name="Lee Yoon seop" userId="50eebf7eb80c8ec1" providerId="LiveId" clId="{840155F9-51FE-4AAA-BE61-239EF108AEAC}" dt="2022-09-13T12:23:19.277" v="17579" actId="947"/>
          <ac:spMkLst>
            <pc:docMk/>
            <pc:sldMk cId="0" sldId="257"/>
            <ac:spMk id="7" creationId="{00000000-0000-0000-0000-000000000000}"/>
          </ac:spMkLst>
        </pc:spChg>
      </pc:sldChg>
      <pc:sldChg chg="modNotesTx">
        <pc:chgData name="Lee Yoon seop" userId="50eebf7eb80c8ec1" providerId="LiveId" clId="{840155F9-51FE-4AAA-BE61-239EF108AEAC}" dt="2022-09-15T10:27:19.252" v="18925" actId="20577"/>
        <pc:sldMkLst>
          <pc:docMk/>
          <pc:sldMk cId="0" sldId="259"/>
        </pc:sldMkLst>
      </pc:sldChg>
      <pc:sldChg chg="addSp modSp mod modNotesTx">
        <pc:chgData name="Lee Yoon seop" userId="50eebf7eb80c8ec1" providerId="LiveId" clId="{840155F9-51FE-4AAA-BE61-239EF108AEAC}" dt="2022-09-15T09:15:54.905" v="18380" actId="20577"/>
        <pc:sldMkLst>
          <pc:docMk/>
          <pc:sldMk cId="0" sldId="260"/>
        </pc:sldMkLst>
        <pc:spChg chg="add mod">
          <ac:chgData name="Lee Yoon seop" userId="50eebf7eb80c8ec1" providerId="LiveId" clId="{840155F9-51FE-4AAA-BE61-239EF108AEAC}" dt="2022-09-07T07:23:30.328" v="10092" actId="20577"/>
          <ac:spMkLst>
            <pc:docMk/>
            <pc:sldMk cId="0" sldId="260"/>
            <ac:spMk id="2" creationId="{C6DC4B75-76ED-1F1A-1405-6A4D5A890C09}"/>
          </ac:spMkLst>
        </pc:spChg>
        <pc:spChg chg="mod">
          <ac:chgData name="Lee Yoon seop" userId="50eebf7eb80c8ec1" providerId="LiveId" clId="{840155F9-51FE-4AAA-BE61-239EF108AEAC}" dt="2022-09-07T07:22:44.221" v="10047" actId="1035"/>
          <ac:spMkLst>
            <pc:docMk/>
            <pc:sldMk cId="0" sldId="260"/>
            <ac:spMk id="9" creationId="{00000000-0000-0000-0000-000000000000}"/>
          </ac:spMkLst>
        </pc:spChg>
        <pc:spChg chg="mod">
          <ac:chgData name="Lee Yoon seop" userId="50eebf7eb80c8ec1" providerId="LiveId" clId="{840155F9-51FE-4AAA-BE61-239EF108AEAC}" dt="2022-09-07T07:22:44.221" v="10047" actId="1035"/>
          <ac:spMkLst>
            <pc:docMk/>
            <pc:sldMk cId="0" sldId="260"/>
            <ac:spMk id="42" creationId="{80ACD86E-419B-4D0D-B12B-E89D4787A798}"/>
          </ac:spMkLst>
        </pc:spChg>
        <pc:spChg chg="mod">
          <ac:chgData name="Lee Yoon seop" userId="50eebf7eb80c8ec1" providerId="LiveId" clId="{840155F9-51FE-4AAA-BE61-239EF108AEAC}" dt="2022-09-07T07:22:44.221" v="10047" actId="1035"/>
          <ac:spMkLst>
            <pc:docMk/>
            <pc:sldMk cId="0" sldId="260"/>
            <ac:spMk id="44" creationId="{D3C1E93E-87B6-4495-AEF8-E9F80A2013F8}"/>
          </ac:spMkLst>
        </pc:spChg>
        <pc:spChg chg="mod">
          <ac:chgData name="Lee Yoon seop" userId="50eebf7eb80c8ec1" providerId="LiveId" clId="{840155F9-51FE-4AAA-BE61-239EF108AEAC}" dt="2022-09-07T07:22:44.221" v="10047" actId="1035"/>
          <ac:spMkLst>
            <pc:docMk/>
            <pc:sldMk cId="0" sldId="260"/>
            <ac:spMk id="46" creationId="{AB365B51-5E22-43A2-953F-56289C6C2169}"/>
          </ac:spMkLst>
        </pc:spChg>
        <pc:spChg chg="mod">
          <ac:chgData name="Lee Yoon seop" userId="50eebf7eb80c8ec1" providerId="LiveId" clId="{840155F9-51FE-4AAA-BE61-239EF108AEAC}" dt="2022-09-07T07:22:44.221" v="10047" actId="1035"/>
          <ac:spMkLst>
            <pc:docMk/>
            <pc:sldMk cId="0" sldId="260"/>
            <ac:spMk id="48" creationId="{2A124D4B-D709-452E-BBDC-07B6AC62B6C5}"/>
          </ac:spMkLst>
        </pc:spChg>
        <pc:spChg chg="mod">
          <ac:chgData name="Lee Yoon seop" userId="50eebf7eb80c8ec1" providerId="LiveId" clId="{840155F9-51FE-4AAA-BE61-239EF108AEAC}" dt="2022-09-07T07:23:20.979" v="10069" actId="20577"/>
          <ac:spMkLst>
            <pc:docMk/>
            <pc:sldMk cId="0" sldId="260"/>
            <ac:spMk id="50" creationId="{3B091B0B-4C06-4A3F-9B8F-E79735C1A726}"/>
          </ac:spMkLst>
        </pc:spChg>
        <pc:cxnChg chg="add mod">
          <ac:chgData name="Lee Yoon seop" userId="50eebf7eb80c8ec1" providerId="LiveId" clId="{840155F9-51FE-4AAA-BE61-239EF108AEAC}" dt="2022-09-07T07:23:17.412" v="10067" actId="1036"/>
          <ac:cxnSpMkLst>
            <pc:docMk/>
            <pc:sldMk cId="0" sldId="260"/>
            <ac:cxnSpMk id="3" creationId="{20799F02-D674-4621-6D11-4F234C5BAC0F}"/>
          </ac:cxnSpMkLst>
        </pc:cxnChg>
        <pc:cxnChg chg="mod">
          <ac:chgData name="Lee Yoon seop" userId="50eebf7eb80c8ec1" providerId="LiveId" clId="{840155F9-51FE-4AAA-BE61-239EF108AEAC}" dt="2022-09-07T07:22:44.221" v="10047" actId="1035"/>
          <ac:cxnSpMkLst>
            <pc:docMk/>
            <pc:sldMk cId="0" sldId="260"/>
            <ac:cxnSpMk id="11" creationId="{00000000-0000-0000-0000-000000000000}"/>
          </ac:cxnSpMkLst>
        </pc:cxnChg>
        <pc:cxnChg chg="mod">
          <ac:chgData name="Lee Yoon seop" userId="50eebf7eb80c8ec1" providerId="LiveId" clId="{840155F9-51FE-4AAA-BE61-239EF108AEAC}" dt="2022-09-07T07:22:44.221" v="10047" actId="1035"/>
          <ac:cxnSpMkLst>
            <pc:docMk/>
            <pc:sldMk cId="0" sldId="260"/>
            <ac:cxnSpMk id="43" creationId="{47B59D92-0960-47ED-B521-526B0CBB395D}"/>
          </ac:cxnSpMkLst>
        </pc:cxnChg>
        <pc:cxnChg chg="mod">
          <ac:chgData name="Lee Yoon seop" userId="50eebf7eb80c8ec1" providerId="LiveId" clId="{840155F9-51FE-4AAA-BE61-239EF108AEAC}" dt="2022-09-07T07:22:44.221" v="10047" actId="1035"/>
          <ac:cxnSpMkLst>
            <pc:docMk/>
            <pc:sldMk cId="0" sldId="260"/>
            <ac:cxnSpMk id="45" creationId="{496FF722-1F89-405E-BAFE-6A959CFF7A5A}"/>
          </ac:cxnSpMkLst>
        </pc:cxnChg>
        <pc:cxnChg chg="mod">
          <ac:chgData name="Lee Yoon seop" userId="50eebf7eb80c8ec1" providerId="LiveId" clId="{840155F9-51FE-4AAA-BE61-239EF108AEAC}" dt="2022-09-07T07:22:44.221" v="10047" actId="1035"/>
          <ac:cxnSpMkLst>
            <pc:docMk/>
            <pc:sldMk cId="0" sldId="260"/>
            <ac:cxnSpMk id="47" creationId="{A4AA0850-F4E5-4133-9BAF-54ED631B362F}"/>
          </ac:cxnSpMkLst>
        </pc:cxnChg>
        <pc:cxnChg chg="mod">
          <ac:chgData name="Lee Yoon seop" userId="50eebf7eb80c8ec1" providerId="LiveId" clId="{840155F9-51FE-4AAA-BE61-239EF108AEAC}" dt="2022-09-07T07:22:53.020" v="10050" actId="1036"/>
          <ac:cxnSpMkLst>
            <pc:docMk/>
            <pc:sldMk cId="0" sldId="260"/>
            <ac:cxnSpMk id="49" creationId="{9FD37521-3489-4B2F-83F1-67D6A7E0B1FE}"/>
          </ac:cxnSpMkLst>
        </pc:cxnChg>
        <pc:cxnChg chg="mod">
          <ac:chgData name="Lee Yoon seop" userId="50eebf7eb80c8ec1" providerId="LiveId" clId="{840155F9-51FE-4AAA-BE61-239EF108AEAC}" dt="2022-09-07T07:23:17.412" v="10067" actId="1036"/>
          <ac:cxnSpMkLst>
            <pc:docMk/>
            <pc:sldMk cId="0" sldId="260"/>
            <ac:cxnSpMk id="51" creationId="{B89FD37C-6183-417A-93CC-64507112AE14}"/>
          </ac:cxnSpMkLst>
        </pc:cxnChg>
      </pc:sldChg>
      <pc:sldChg chg="modSp mod modNotesTx">
        <pc:chgData name="Lee Yoon seop" userId="50eebf7eb80c8ec1" providerId="LiveId" clId="{840155F9-51FE-4AAA-BE61-239EF108AEAC}" dt="2022-09-15T09:19:11.143" v="18420" actId="20577"/>
        <pc:sldMkLst>
          <pc:docMk/>
          <pc:sldMk cId="0" sldId="287"/>
        </pc:sldMkLst>
        <pc:spChg chg="mod">
          <ac:chgData name="Lee Yoon seop" userId="50eebf7eb80c8ec1" providerId="LiveId" clId="{840155F9-51FE-4AAA-BE61-239EF108AEAC}" dt="2022-09-15T09:19:04.554" v="18417" actId="20577"/>
          <ac:spMkLst>
            <pc:docMk/>
            <pc:sldMk cId="0" sldId="287"/>
            <ac:spMk id="8" creationId="{B195B411-B3AC-119F-EC01-D5CD5C569667}"/>
          </ac:spMkLst>
        </pc:spChg>
        <pc:spChg chg="mod">
          <ac:chgData name="Lee Yoon seop" userId="50eebf7eb80c8ec1" providerId="LiveId" clId="{840155F9-51FE-4AAA-BE61-239EF108AEAC}" dt="2022-09-15T09:19:03.648" v="18415"/>
          <ac:spMkLst>
            <pc:docMk/>
            <pc:sldMk cId="0" sldId="287"/>
            <ac:spMk id="14" creationId="{A2944D82-0A8B-4A15-95EC-2521F9F6FE2F}"/>
          </ac:spMkLst>
        </pc:spChg>
      </pc:sldChg>
      <pc:sldChg chg="modNotesTx">
        <pc:chgData name="Lee Yoon seop" userId="50eebf7eb80c8ec1" providerId="LiveId" clId="{840155F9-51FE-4AAA-BE61-239EF108AEAC}" dt="2022-09-15T10:32:42.296" v="18961" actId="20577"/>
        <pc:sldMkLst>
          <pc:docMk/>
          <pc:sldMk cId="1874675652" sldId="288"/>
        </pc:sldMkLst>
      </pc:sldChg>
      <pc:sldChg chg="modNotesTx">
        <pc:chgData name="Lee Yoon seop" userId="50eebf7eb80c8ec1" providerId="LiveId" clId="{840155F9-51FE-4AAA-BE61-239EF108AEAC}" dt="2022-09-15T10:31:59.690" v="18960" actId="20577"/>
        <pc:sldMkLst>
          <pc:docMk/>
          <pc:sldMk cId="2679483122" sldId="289"/>
        </pc:sldMkLst>
      </pc:sldChg>
      <pc:sldChg chg="modSp mod modNotesTx">
        <pc:chgData name="Lee Yoon seop" userId="50eebf7eb80c8ec1" providerId="LiveId" clId="{840155F9-51FE-4AAA-BE61-239EF108AEAC}" dt="2022-09-15T22:56:24.276" v="19839" actId="20577"/>
        <pc:sldMkLst>
          <pc:docMk/>
          <pc:sldMk cId="3121306329" sldId="290"/>
        </pc:sldMkLst>
        <pc:spChg chg="mod">
          <ac:chgData name="Lee Yoon seop" userId="50eebf7eb80c8ec1" providerId="LiveId" clId="{840155F9-51FE-4AAA-BE61-239EF108AEAC}" dt="2022-09-13T13:27:16.479" v="18055" actId="20577"/>
          <ac:spMkLst>
            <pc:docMk/>
            <pc:sldMk cId="3121306329" sldId="290"/>
            <ac:spMk id="12" creationId="{00000000-0000-0000-0000-000000000000}"/>
          </ac:spMkLst>
        </pc:spChg>
        <pc:spChg chg="mod">
          <ac:chgData name="Lee Yoon seop" userId="50eebf7eb80c8ec1" providerId="LiveId" clId="{840155F9-51FE-4AAA-BE61-239EF108AEAC}" dt="2022-09-13T13:08:34.612" v="17942" actId="207"/>
          <ac:spMkLst>
            <pc:docMk/>
            <pc:sldMk cId="3121306329" sldId="290"/>
            <ac:spMk id="13" creationId="{E6092A96-63D6-B62F-E51C-A2B3A194AFDB}"/>
          </ac:spMkLst>
        </pc:spChg>
        <pc:spChg chg="mod">
          <ac:chgData name="Lee Yoon seop" userId="50eebf7eb80c8ec1" providerId="LiveId" clId="{840155F9-51FE-4AAA-BE61-239EF108AEAC}" dt="2022-09-13T13:08:52.142" v="17944" actId="207"/>
          <ac:spMkLst>
            <pc:docMk/>
            <pc:sldMk cId="3121306329" sldId="290"/>
            <ac:spMk id="15" creationId="{1046A807-4489-0A18-4F58-4E0788CFE2AF}"/>
          </ac:spMkLst>
        </pc:spChg>
      </pc:sldChg>
      <pc:sldChg chg="modNotesTx">
        <pc:chgData name="Lee Yoon seop" userId="50eebf7eb80c8ec1" providerId="LiveId" clId="{840155F9-51FE-4AAA-BE61-239EF108AEAC}" dt="2022-09-15T22:55:28.165" v="19662" actId="20577"/>
        <pc:sldMkLst>
          <pc:docMk/>
          <pc:sldMk cId="1469197573" sldId="291"/>
        </pc:sldMkLst>
      </pc:sldChg>
      <pc:sldChg chg="modNotesTx">
        <pc:chgData name="Lee Yoon seop" userId="50eebf7eb80c8ec1" providerId="LiveId" clId="{840155F9-51FE-4AAA-BE61-239EF108AEAC}" dt="2022-09-15T10:31:18.287" v="18959" actId="20577"/>
        <pc:sldMkLst>
          <pc:docMk/>
          <pc:sldMk cId="2464810680" sldId="292"/>
        </pc:sldMkLst>
      </pc:sldChg>
      <pc:sldChg chg="modSp modNotesTx">
        <pc:chgData name="Lee Yoon seop" userId="50eebf7eb80c8ec1" providerId="LiveId" clId="{840155F9-51FE-4AAA-BE61-239EF108AEAC}" dt="2022-09-15T10:31:15.800" v="18958" actId="20577"/>
        <pc:sldMkLst>
          <pc:docMk/>
          <pc:sldMk cId="4214480205" sldId="293"/>
        </pc:sldMkLst>
        <pc:graphicFrameChg chg="mod">
          <ac:chgData name="Lee Yoon seop" userId="50eebf7eb80c8ec1" providerId="LiveId" clId="{840155F9-51FE-4AAA-BE61-239EF108AEAC}" dt="2022-09-05T07:11:49.559" v="3587" actId="20577"/>
          <ac:graphicFrameMkLst>
            <pc:docMk/>
            <pc:sldMk cId="4214480205" sldId="293"/>
            <ac:graphicFrameMk id="29" creationId="{00000000-0000-0000-0000-000000000000}"/>
          </ac:graphicFrameMkLst>
        </pc:graphicFrameChg>
      </pc:sldChg>
      <pc:sldChg chg="modSp">
        <pc:chgData name="Lee Yoon seop" userId="50eebf7eb80c8ec1" providerId="LiveId" clId="{840155F9-51FE-4AAA-BE61-239EF108AEAC}" dt="2022-09-15T09:24:32.177" v="18792" actId="20577"/>
        <pc:sldMkLst>
          <pc:docMk/>
          <pc:sldMk cId="4082523397" sldId="294"/>
        </pc:sldMkLst>
        <pc:graphicFrameChg chg="mod">
          <ac:chgData name="Lee Yoon seop" userId="50eebf7eb80c8ec1" providerId="LiveId" clId="{840155F9-51FE-4AAA-BE61-239EF108AEAC}" dt="2022-09-15T09:24:32.177" v="18792" actId="20577"/>
          <ac:graphicFrameMkLst>
            <pc:docMk/>
            <pc:sldMk cId="4082523397" sldId="294"/>
            <ac:graphicFrameMk id="7" creationId="{412BA989-5CA1-C166-C122-76604372366D}"/>
          </ac:graphicFrameMkLst>
        </pc:graphicFrameChg>
      </pc:sldChg>
      <pc:sldChg chg="modNotesTx">
        <pc:chgData name="Lee Yoon seop" userId="50eebf7eb80c8ec1" providerId="LiveId" clId="{840155F9-51FE-4AAA-BE61-239EF108AEAC}" dt="2022-09-15T09:22:37.451" v="18780" actId="20577"/>
        <pc:sldMkLst>
          <pc:docMk/>
          <pc:sldMk cId="924622826" sldId="295"/>
        </pc:sldMkLst>
      </pc:sldChg>
      <pc:sldChg chg="delSp modSp mod modNotesTx">
        <pc:chgData name="Lee Yoon seop" userId="50eebf7eb80c8ec1" providerId="LiveId" clId="{840155F9-51FE-4AAA-BE61-239EF108AEAC}" dt="2022-09-15T10:31:13.436" v="18957" actId="20577"/>
        <pc:sldMkLst>
          <pc:docMk/>
          <pc:sldMk cId="2170187986" sldId="296"/>
        </pc:sldMkLst>
        <pc:spChg chg="mod">
          <ac:chgData name="Lee Yoon seop" userId="50eebf7eb80c8ec1" providerId="LiveId" clId="{840155F9-51FE-4AAA-BE61-239EF108AEAC}" dt="2022-09-05T07:11:45.386" v="3585" actId="20577"/>
          <ac:spMkLst>
            <pc:docMk/>
            <pc:sldMk cId="2170187986" sldId="296"/>
            <ac:spMk id="10" creationId="{B74DCE12-4AB9-4521-9996-5F86210E38D7}"/>
          </ac:spMkLst>
        </pc:spChg>
        <pc:spChg chg="del">
          <ac:chgData name="Lee Yoon seop" userId="50eebf7eb80c8ec1" providerId="LiveId" clId="{840155F9-51FE-4AAA-BE61-239EF108AEAC}" dt="2022-09-05T07:11:19.349" v="3577" actId="478"/>
          <ac:spMkLst>
            <pc:docMk/>
            <pc:sldMk cId="2170187986" sldId="296"/>
            <ac:spMk id="11" creationId="{A4396A19-4920-4D42-AB07-445AAFAE0C61}"/>
          </ac:spMkLst>
        </pc:spChg>
        <pc:grpChg chg="mod">
          <ac:chgData name="Lee Yoon seop" userId="50eebf7eb80c8ec1" providerId="LiveId" clId="{840155F9-51FE-4AAA-BE61-239EF108AEAC}" dt="2022-09-05T07:11:33.335" v="3580" actId="1036"/>
          <ac:grpSpMkLst>
            <pc:docMk/>
            <pc:sldMk cId="2170187986" sldId="296"/>
            <ac:grpSpMk id="8" creationId="{5E2D2B3F-EA34-4504-9274-B2858B924CEA}"/>
          </ac:grpSpMkLst>
        </pc:grpChg>
        <pc:grpChg chg="mod">
          <ac:chgData name="Lee Yoon seop" userId="50eebf7eb80c8ec1" providerId="LiveId" clId="{840155F9-51FE-4AAA-BE61-239EF108AEAC}" dt="2022-09-05T07:11:33.335" v="3580" actId="1036"/>
          <ac:grpSpMkLst>
            <pc:docMk/>
            <pc:sldMk cId="2170187986" sldId="296"/>
            <ac:grpSpMk id="20" creationId="{D590CAF2-B1B1-4CE0-844D-0310DEA991A6}"/>
          </ac:grpSpMkLst>
        </pc:grpChg>
        <pc:picChg chg="mod">
          <ac:chgData name="Lee Yoon seop" userId="50eebf7eb80c8ec1" providerId="LiveId" clId="{840155F9-51FE-4AAA-BE61-239EF108AEAC}" dt="2022-09-05T07:11:30.069" v="3578" actId="14100"/>
          <ac:picMkLst>
            <pc:docMk/>
            <pc:sldMk cId="2170187986" sldId="296"/>
            <ac:picMk id="15" creationId="{ECBA7016-30C8-EC49-C60E-0A83A57C6B33}"/>
          </ac:picMkLst>
        </pc:picChg>
      </pc:sldChg>
      <pc:sldChg chg="modNotesTx">
        <pc:chgData name="Lee Yoon seop" userId="50eebf7eb80c8ec1" providerId="LiveId" clId="{840155F9-51FE-4AAA-BE61-239EF108AEAC}" dt="2022-09-15T22:57:29.708" v="20062" actId="20577"/>
        <pc:sldMkLst>
          <pc:docMk/>
          <pc:sldMk cId="1133451537" sldId="298"/>
        </pc:sldMkLst>
      </pc:sldChg>
      <pc:sldChg chg="del">
        <pc:chgData name="Lee Yoon seop" userId="50eebf7eb80c8ec1" providerId="LiveId" clId="{840155F9-51FE-4AAA-BE61-239EF108AEAC}" dt="2022-09-05T04:36:55.934" v="686" actId="47"/>
        <pc:sldMkLst>
          <pc:docMk/>
          <pc:sldMk cId="2269887621" sldId="305"/>
        </pc:sldMkLst>
      </pc:sldChg>
      <pc:sldChg chg="del">
        <pc:chgData name="Lee Yoon seop" userId="50eebf7eb80c8ec1" providerId="LiveId" clId="{840155F9-51FE-4AAA-BE61-239EF108AEAC}" dt="2022-09-05T06:15:42.126" v="1277" actId="47"/>
        <pc:sldMkLst>
          <pc:docMk/>
          <pc:sldMk cId="2791979925" sldId="306"/>
        </pc:sldMkLst>
      </pc:sldChg>
      <pc:sldChg chg="modSp mod modNotesTx">
        <pc:chgData name="Lee Yoon seop" userId="50eebf7eb80c8ec1" providerId="LiveId" clId="{840155F9-51FE-4AAA-BE61-239EF108AEAC}" dt="2022-09-15T10:29:53.595" v="18950" actId="20577"/>
        <pc:sldMkLst>
          <pc:docMk/>
          <pc:sldMk cId="1565969041" sldId="307"/>
        </pc:sldMkLst>
        <pc:spChg chg="mod">
          <ac:chgData name="Lee Yoon seop" userId="50eebf7eb80c8ec1" providerId="LiveId" clId="{840155F9-51FE-4AAA-BE61-239EF108AEAC}" dt="2022-09-13T12:31:29.535" v="17732" actId="1036"/>
          <ac:spMkLst>
            <pc:docMk/>
            <pc:sldMk cId="1565969041" sldId="307"/>
            <ac:spMk id="9" creationId="{00000000-0000-0000-0000-000000000000}"/>
          </ac:spMkLst>
        </pc:spChg>
        <pc:cxnChg chg="mod">
          <ac:chgData name="Lee Yoon seop" userId="50eebf7eb80c8ec1" providerId="LiveId" clId="{840155F9-51FE-4AAA-BE61-239EF108AEAC}" dt="2022-09-13T12:31:29.535" v="17732" actId="1036"/>
          <ac:cxnSpMkLst>
            <pc:docMk/>
            <pc:sldMk cId="1565969041" sldId="307"/>
            <ac:cxnSpMk id="11" creationId="{00000000-0000-0000-0000-000000000000}"/>
          </ac:cxnSpMkLst>
        </pc:cxnChg>
      </pc:sldChg>
      <pc:sldChg chg="modSp del mod">
        <pc:chgData name="Lee Yoon seop" userId="50eebf7eb80c8ec1" providerId="LiveId" clId="{840155F9-51FE-4AAA-BE61-239EF108AEAC}" dt="2022-09-05T06:26:18.517" v="2131" actId="47"/>
        <pc:sldMkLst>
          <pc:docMk/>
          <pc:sldMk cId="861808728" sldId="308"/>
        </pc:sldMkLst>
        <pc:spChg chg="mod">
          <ac:chgData name="Lee Yoon seop" userId="50eebf7eb80c8ec1" providerId="LiveId" clId="{840155F9-51FE-4AAA-BE61-239EF108AEAC}" dt="2022-09-05T06:17:56.687" v="1341" actId="20577"/>
          <ac:spMkLst>
            <pc:docMk/>
            <pc:sldMk cId="861808728" sldId="308"/>
            <ac:spMk id="12" creationId="{00000000-0000-0000-0000-000000000000}"/>
          </ac:spMkLst>
        </pc:spChg>
      </pc:sldChg>
      <pc:sldChg chg="add del setBg">
        <pc:chgData name="Lee Yoon seop" userId="50eebf7eb80c8ec1" providerId="LiveId" clId="{840155F9-51FE-4AAA-BE61-239EF108AEAC}" dt="2022-09-05T06:55:14.153" v="3189" actId="47"/>
        <pc:sldMkLst>
          <pc:docMk/>
          <pc:sldMk cId="2164704132" sldId="309"/>
        </pc:sldMkLst>
      </pc:sldChg>
      <pc:sldChg chg="addSp delSp modSp mod delAnim modNotesTx">
        <pc:chgData name="Lee Yoon seop" userId="50eebf7eb80c8ec1" providerId="LiveId" clId="{840155F9-51FE-4AAA-BE61-239EF108AEAC}" dt="2022-09-15T10:29:27.451" v="18946" actId="20577"/>
        <pc:sldMkLst>
          <pc:docMk/>
          <pc:sldMk cId="2780169649" sldId="310"/>
        </pc:sldMkLst>
        <pc:spChg chg="add mod">
          <ac:chgData name="Lee Yoon seop" userId="50eebf7eb80c8ec1" providerId="LiveId" clId="{840155F9-51FE-4AAA-BE61-239EF108AEAC}" dt="2022-09-05T07:04:28.601" v="3305" actId="1035"/>
          <ac:spMkLst>
            <pc:docMk/>
            <pc:sldMk cId="2780169649" sldId="310"/>
            <ac:spMk id="5" creationId="{90697CB2-5F78-CC60-68A6-7142A2B3C16D}"/>
          </ac:spMkLst>
        </pc:spChg>
        <pc:spChg chg="add mod">
          <ac:chgData name="Lee Yoon seop" userId="50eebf7eb80c8ec1" providerId="LiveId" clId="{840155F9-51FE-4AAA-BE61-239EF108AEAC}" dt="2022-09-13T12:35:57.375" v="17771" actId="14100"/>
          <ac:spMkLst>
            <pc:docMk/>
            <pc:sldMk cId="2780169649" sldId="310"/>
            <ac:spMk id="7" creationId="{4B36B94A-68E6-2F32-AE02-BAD856A13669}"/>
          </ac:spMkLst>
        </pc:spChg>
        <pc:spChg chg="del">
          <ac:chgData name="Lee Yoon seop" userId="50eebf7eb80c8ec1" providerId="LiveId" clId="{840155F9-51FE-4AAA-BE61-239EF108AEAC}" dt="2022-09-05T07:04:07.853" v="3291" actId="478"/>
          <ac:spMkLst>
            <pc:docMk/>
            <pc:sldMk cId="2780169649" sldId="310"/>
            <ac:spMk id="8" creationId="{1CE33F41-C5B5-43AA-8DFC-A44E2FA66323}"/>
          </ac:spMkLst>
        </pc:spChg>
        <pc:spChg chg="add mod">
          <ac:chgData name="Lee Yoon seop" userId="50eebf7eb80c8ec1" providerId="LiveId" clId="{840155F9-51FE-4AAA-BE61-239EF108AEAC}" dt="2022-09-13T12:35:21.884" v="17768" actId="1035"/>
          <ac:spMkLst>
            <pc:docMk/>
            <pc:sldMk cId="2780169649" sldId="310"/>
            <ac:spMk id="11" creationId="{C6CB9285-FFE7-3988-CD97-18E0ED72657C}"/>
          </ac:spMkLst>
        </pc:spChg>
        <pc:spChg chg="mod">
          <ac:chgData name="Lee Yoon seop" userId="50eebf7eb80c8ec1" providerId="LiveId" clId="{840155F9-51FE-4AAA-BE61-239EF108AEAC}" dt="2022-09-13T13:26:07.835" v="18027" actId="20577"/>
          <ac:spMkLst>
            <pc:docMk/>
            <pc:sldMk cId="2780169649" sldId="310"/>
            <ac:spMk id="12" creationId="{00000000-0000-0000-0000-000000000000}"/>
          </ac:spMkLst>
        </pc:spChg>
        <pc:spChg chg="mod">
          <ac:chgData name="Lee Yoon seop" userId="50eebf7eb80c8ec1" providerId="LiveId" clId="{840155F9-51FE-4AAA-BE61-239EF108AEAC}" dt="2022-09-13T12:35:21.884" v="17768" actId="1035"/>
          <ac:spMkLst>
            <pc:docMk/>
            <pc:sldMk cId="2780169649" sldId="310"/>
            <ac:spMk id="21" creationId="{C0C2D9B7-6293-44DF-94F9-BCFDFC932357}"/>
          </ac:spMkLst>
        </pc:spChg>
        <pc:spChg chg="del mod">
          <ac:chgData name="Lee Yoon seop" userId="50eebf7eb80c8ec1" providerId="LiveId" clId="{840155F9-51FE-4AAA-BE61-239EF108AEAC}" dt="2022-09-05T07:03:00.275" v="3241" actId="478"/>
          <ac:spMkLst>
            <pc:docMk/>
            <pc:sldMk cId="2780169649" sldId="310"/>
            <ac:spMk id="24" creationId="{F47B4BC3-02BD-4530-94B7-2F3FCE874B17}"/>
          </ac:spMkLst>
        </pc:spChg>
        <pc:grpChg chg="del">
          <ac:chgData name="Lee Yoon seop" userId="50eebf7eb80c8ec1" providerId="LiveId" clId="{840155F9-51FE-4AAA-BE61-239EF108AEAC}" dt="2022-09-05T07:02:42.505" v="3229" actId="478"/>
          <ac:grpSpMkLst>
            <pc:docMk/>
            <pc:sldMk cId="2780169649" sldId="310"/>
            <ac:grpSpMk id="23" creationId="{92C75073-71FE-4856-817E-D66B6115117A}"/>
          </ac:grpSpMkLst>
        </pc:grpChg>
        <pc:graphicFrameChg chg="mod modGraphic">
          <ac:chgData name="Lee Yoon seop" userId="50eebf7eb80c8ec1" providerId="LiveId" clId="{840155F9-51FE-4AAA-BE61-239EF108AEAC}" dt="2022-09-13T12:35:21.884" v="17768" actId="1035"/>
          <ac:graphicFrameMkLst>
            <pc:docMk/>
            <pc:sldMk cId="2780169649" sldId="310"/>
            <ac:graphicFrameMk id="16" creationId="{CD6A787F-F3A1-4974-99BD-EE55E8F907CB}"/>
          </ac:graphicFrameMkLst>
        </pc:graphicFrameChg>
      </pc:sldChg>
      <pc:sldChg chg="del">
        <pc:chgData name="Lee Yoon seop" userId="50eebf7eb80c8ec1" providerId="LiveId" clId="{840155F9-51FE-4AAA-BE61-239EF108AEAC}" dt="2022-09-05T07:10:31.724" v="3574" actId="47"/>
        <pc:sldMkLst>
          <pc:docMk/>
          <pc:sldMk cId="355814369" sldId="312"/>
        </pc:sldMkLst>
      </pc:sldChg>
      <pc:sldChg chg="del">
        <pc:chgData name="Lee Yoon seop" userId="50eebf7eb80c8ec1" providerId="LiveId" clId="{840155F9-51FE-4AAA-BE61-239EF108AEAC}" dt="2022-09-05T07:10:30.418" v="3573" actId="47"/>
        <pc:sldMkLst>
          <pc:docMk/>
          <pc:sldMk cId="1170945294" sldId="313"/>
        </pc:sldMkLst>
      </pc:sldChg>
      <pc:sldChg chg="del">
        <pc:chgData name="Lee Yoon seop" userId="50eebf7eb80c8ec1" providerId="LiveId" clId="{840155F9-51FE-4AAA-BE61-239EF108AEAC}" dt="2022-09-05T07:12:46.918" v="3590" actId="47"/>
        <pc:sldMkLst>
          <pc:docMk/>
          <pc:sldMk cId="2312731649" sldId="314"/>
        </pc:sldMkLst>
      </pc:sldChg>
      <pc:sldChg chg="modSp mod modNotesTx">
        <pc:chgData name="Lee Yoon seop" userId="50eebf7eb80c8ec1" providerId="LiveId" clId="{840155F9-51FE-4AAA-BE61-239EF108AEAC}" dt="2022-09-15T10:28:32.199" v="18941" actId="20577"/>
        <pc:sldMkLst>
          <pc:docMk/>
          <pc:sldMk cId="2520967923" sldId="318"/>
        </pc:sldMkLst>
        <pc:spChg chg="mod">
          <ac:chgData name="Lee Yoon seop" userId="50eebf7eb80c8ec1" providerId="LiveId" clId="{840155F9-51FE-4AAA-BE61-239EF108AEAC}" dt="2022-09-15T09:37:23.849" v="18795" actId="1036"/>
          <ac:spMkLst>
            <pc:docMk/>
            <pc:sldMk cId="2520967923" sldId="318"/>
            <ac:spMk id="9" creationId="{00000000-0000-0000-0000-000000000000}"/>
          </ac:spMkLst>
        </pc:spChg>
        <pc:cxnChg chg="mod">
          <ac:chgData name="Lee Yoon seop" userId="50eebf7eb80c8ec1" providerId="LiveId" clId="{840155F9-51FE-4AAA-BE61-239EF108AEAC}" dt="2022-09-15T09:37:23.849" v="18795" actId="1036"/>
          <ac:cxnSpMkLst>
            <pc:docMk/>
            <pc:sldMk cId="2520967923" sldId="318"/>
            <ac:cxnSpMk id="11" creationId="{00000000-0000-0000-0000-000000000000}"/>
          </ac:cxnSpMkLst>
        </pc:cxnChg>
      </pc:sldChg>
      <pc:sldChg chg="del">
        <pc:chgData name="Lee Yoon seop" userId="50eebf7eb80c8ec1" providerId="LiveId" clId="{840155F9-51FE-4AAA-BE61-239EF108AEAC}" dt="2022-09-06T10:39:47.484" v="5841" actId="47"/>
        <pc:sldMkLst>
          <pc:docMk/>
          <pc:sldMk cId="4156001432" sldId="319"/>
        </pc:sldMkLst>
      </pc:sldChg>
      <pc:sldChg chg="del">
        <pc:chgData name="Lee Yoon seop" userId="50eebf7eb80c8ec1" providerId="LiveId" clId="{840155F9-51FE-4AAA-BE61-239EF108AEAC}" dt="2022-09-05T08:26:16.863" v="5087" actId="47"/>
        <pc:sldMkLst>
          <pc:docMk/>
          <pc:sldMk cId="2510022517" sldId="320"/>
        </pc:sldMkLst>
      </pc:sldChg>
      <pc:sldChg chg="del">
        <pc:chgData name="Lee Yoon seop" userId="50eebf7eb80c8ec1" providerId="LiveId" clId="{840155F9-51FE-4AAA-BE61-239EF108AEAC}" dt="2022-09-06T11:33:03.612" v="7289" actId="47"/>
        <pc:sldMkLst>
          <pc:docMk/>
          <pc:sldMk cId="3693581462" sldId="321"/>
        </pc:sldMkLst>
      </pc:sldChg>
      <pc:sldChg chg="del">
        <pc:chgData name="Lee Yoon seop" userId="50eebf7eb80c8ec1" providerId="LiveId" clId="{840155F9-51FE-4AAA-BE61-239EF108AEAC}" dt="2022-09-06T12:27:55.835" v="8761" actId="47"/>
        <pc:sldMkLst>
          <pc:docMk/>
          <pc:sldMk cId="1435079540" sldId="322"/>
        </pc:sldMkLst>
      </pc:sldChg>
      <pc:sldChg chg="del">
        <pc:chgData name="Lee Yoon seop" userId="50eebf7eb80c8ec1" providerId="LiveId" clId="{840155F9-51FE-4AAA-BE61-239EF108AEAC}" dt="2022-09-06T12:27:58.117" v="8762" actId="47"/>
        <pc:sldMkLst>
          <pc:docMk/>
          <pc:sldMk cId="2955654797" sldId="323"/>
        </pc:sldMkLst>
      </pc:sldChg>
      <pc:sldChg chg="del">
        <pc:chgData name="Lee Yoon seop" userId="50eebf7eb80c8ec1" providerId="LiveId" clId="{840155F9-51FE-4AAA-BE61-239EF108AEAC}" dt="2022-09-06T13:05:13.350" v="9990" actId="47"/>
        <pc:sldMkLst>
          <pc:docMk/>
          <pc:sldMk cId="3848446691" sldId="325"/>
        </pc:sldMkLst>
      </pc:sldChg>
      <pc:sldChg chg="del">
        <pc:chgData name="Lee Yoon seop" userId="50eebf7eb80c8ec1" providerId="LiveId" clId="{840155F9-51FE-4AAA-BE61-239EF108AEAC}" dt="2022-09-07T08:13:52.678" v="12281" actId="47"/>
        <pc:sldMkLst>
          <pc:docMk/>
          <pc:sldMk cId="1631058637" sldId="328"/>
        </pc:sldMkLst>
      </pc:sldChg>
      <pc:sldChg chg="del">
        <pc:chgData name="Lee Yoon seop" userId="50eebf7eb80c8ec1" providerId="LiveId" clId="{840155F9-51FE-4AAA-BE61-239EF108AEAC}" dt="2022-09-07T08:48:38.124" v="13135" actId="47"/>
        <pc:sldMkLst>
          <pc:docMk/>
          <pc:sldMk cId="1753054971" sldId="329"/>
        </pc:sldMkLst>
      </pc:sldChg>
      <pc:sldChg chg="addSp delSp modSp mod delAnim modAnim">
        <pc:chgData name="Lee Yoon seop" userId="50eebf7eb80c8ec1" providerId="LiveId" clId="{840155F9-51FE-4AAA-BE61-239EF108AEAC}" dt="2022-09-13T13:26:55.457" v="18039" actId="20577"/>
        <pc:sldMkLst>
          <pc:docMk/>
          <pc:sldMk cId="4271731273" sldId="332"/>
        </pc:sldMkLst>
        <pc:spChg chg="add mod">
          <ac:chgData name="Lee Yoon seop" userId="50eebf7eb80c8ec1" providerId="LiveId" clId="{840155F9-51FE-4AAA-BE61-239EF108AEAC}" dt="2022-09-07T09:04:38.896" v="13660" actId="1035"/>
          <ac:spMkLst>
            <pc:docMk/>
            <pc:sldMk cId="4271731273" sldId="332"/>
            <ac:spMk id="4" creationId="{BF5EF62B-0510-A0A6-147D-B524B614E02A}"/>
          </ac:spMkLst>
        </pc:spChg>
        <pc:spChg chg="add del mod">
          <ac:chgData name="Lee Yoon seop" userId="50eebf7eb80c8ec1" providerId="LiveId" clId="{840155F9-51FE-4AAA-BE61-239EF108AEAC}" dt="2022-09-07T09:01:12.431" v="13516" actId="478"/>
          <ac:spMkLst>
            <pc:docMk/>
            <pc:sldMk cId="4271731273" sldId="332"/>
            <ac:spMk id="5" creationId="{0D12097F-E172-07BA-4711-2F24D4F4967E}"/>
          </ac:spMkLst>
        </pc:spChg>
        <pc:spChg chg="add mod ord">
          <ac:chgData name="Lee Yoon seop" userId="50eebf7eb80c8ec1" providerId="LiveId" clId="{840155F9-51FE-4AAA-BE61-239EF108AEAC}" dt="2022-09-07T09:05:53.128" v="13672" actId="1037"/>
          <ac:spMkLst>
            <pc:docMk/>
            <pc:sldMk cId="4271731273" sldId="332"/>
            <ac:spMk id="12" creationId="{9FF99679-7BBC-7D55-935B-324C55E57692}"/>
          </ac:spMkLst>
        </pc:spChg>
        <pc:spChg chg="add del mod">
          <ac:chgData name="Lee Yoon seop" userId="50eebf7eb80c8ec1" providerId="LiveId" clId="{840155F9-51FE-4AAA-BE61-239EF108AEAC}" dt="2022-09-07T09:03:35.773" v="13609" actId="478"/>
          <ac:spMkLst>
            <pc:docMk/>
            <pc:sldMk cId="4271731273" sldId="332"/>
            <ac:spMk id="13" creationId="{E8B6F801-8F71-B5A1-F16D-EF301AE5E571}"/>
          </ac:spMkLst>
        </pc:spChg>
        <pc:spChg chg="add del mod">
          <ac:chgData name="Lee Yoon seop" userId="50eebf7eb80c8ec1" providerId="LiveId" clId="{840155F9-51FE-4AAA-BE61-239EF108AEAC}" dt="2022-09-07T09:03:33.428" v="13608" actId="478"/>
          <ac:spMkLst>
            <pc:docMk/>
            <pc:sldMk cId="4271731273" sldId="332"/>
            <ac:spMk id="14" creationId="{2197E7F8-E6DE-658D-DA0A-B493177DD2F1}"/>
          </ac:spMkLst>
        </pc:spChg>
        <pc:spChg chg="mod">
          <ac:chgData name="Lee Yoon seop" userId="50eebf7eb80c8ec1" providerId="LiveId" clId="{840155F9-51FE-4AAA-BE61-239EF108AEAC}" dt="2022-09-13T13:26:55.457" v="18039" actId="20577"/>
          <ac:spMkLst>
            <pc:docMk/>
            <pc:sldMk cId="4271731273" sldId="332"/>
            <ac:spMk id="16" creationId="{D70A5FFF-3190-4FBA-9181-56A16BF4E4E1}"/>
          </ac:spMkLst>
        </pc:spChg>
        <pc:spChg chg="add mod">
          <ac:chgData name="Lee Yoon seop" userId="50eebf7eb80c8ec1" providerId="LiveId" clId="{840155F9-51FE-4AAA-BE61-239EF108AEAC}" dt="2022-09-07T09:04:38.896" v="13660" actId="1035"/>
          <ac:spMkLst>
            <pc:docMk/>
            <pc:sldMk cId="4271731273" sldId="332"/>
            <ac:spMk id="18" creationId="{191B4947-D8E1-C884-820E-E8BBEC469B1D}"/>
          </ac:spMkLst>
        </pc:spChg>
        <pc:spChg chg="del">
          <ac:chgData name="Lee Yoon seop" userId="50eebf7eb80c8ec1" providerId="LiveId" clId="{840155F9-51FE-4AAA-BE61-239EF108AEAC}" dt="2022-09-07T08:59:51.577" v="13445" actId="478"/>
          <ac:spMkLst>
            <pc:docMk/>
            <pc:sldMk cId="4271731273" sldId="332"/>
            <ac:spMk id="21" creationId="{00000000-0000-0000-0000-000000000000}"/>
          </ac:spMkLst>
        </pc:spChg>
        <pc:grpChg chg="del">
          <ac:chgData name="Lee Yoon seop" userId="50eebf7eb80c8ec1" providerId="LiveId" clId="{840155F9-51FE-4AAA-BE61-239EF108AEAC}" dt="2022-09-07T08:59:51.577" v="13445" actId="478"/>
          <ac:grpSpMkLst>
            <pc:docMk/>
            <pc:sldMk cId="4271731273" sldId="332"/>
            <ac:grpSpMk id="6" creationId="{5C439B2C-9412-4F49-AE1D-E27841861DD6}"/>
          </ac:grpSpMkLst>
        </pc:grpChg>
        <pc:picChg chg="del">
          <ac:chgData name="Lee Yoon seop" userId="50eebf7eb80c8ec1" providerId="LiveId" clId="{840155F9-51FE-4AAA-BE61-239EF108AEAC}" dt="2022-09-07T08:59:51.577" v="13445" actId="478"/>
          <ac:picMkLst>
            <pc:docMk/>
            <pc:sldMk cId="4271731273" sldId="332"/>
            <ac:picMk id="7" creationId="{DD1ACD39-38FE-4F45-9ED0-965FF6E65F09}"/>
          </ac:picMkLst>
        </pc:picChg>
        <pc:picChg chg="add del mod">
          <ac:chgData name="Lee Yoon seop" userId="50eebf7eb80c8ec1" providerId="LiveId" clId="{840155F9-51FE-4AAA-BE61-239EF108AEAC}" dt="2022-09-07T09:02:40.767" v="13605" actId="478"/>
          <ac:picMkLst>
            <pc:docMk/>
            <pc:sldMk cId="4271731273" sldId="332"/>
            <ac:picMk id="8" creationId="{B710B99F-BDFE-E804-6A2A-259F02797083}"/>
          </ac:picMkLst>
        </pc:picChg>
        <pc:picChg chg="del">
          <ac:chgData name="Lee Yoon seop" userId="50eebf7eb80c8ec1" providerId="LiveId" clId="{840155F9-51FE-4AAA-BE61-239EF108AEAC}" dt="2022-09-07T08:59:51.577" v="13445" actId="478"/>
          <ac:picMkLst>
            <pc:docMk/>
            <pc:sldMk cId="4271731273" sldId="332"/>
            <ac:picMk id="15" creationId="{59BEF808-3348-4155-9CC7-30F868B06093}"/>
          </ac:picMkLst>
        </pc:picChg>
        <pc:picChg chg="add mod">
          <ac:chgData name="Lee Yoon seop" userId="50eebf7eb80c8ec1" providerId="LiveId" clId="{840155F9-51FE-4AAA-BE61-239EF108AEAC}" dt="2022-09-07T09:05:53.128" v="13672" actId="1037"/>
          <ac:picMkLst>
            <pc:docMk/>
            <pc:sldMk cId="4271731273" sldId="332"/>
            <ac:picMk id="20" creationId="{841E67F6-7281-DFD7-0F20-F3ECB2A5E426}"/>
          </ac:picMkLst>
        </pc:picChg>
      </pc:sldChg>
      <pc:sldChg chg="modSp mod modNotesTx">
        <pc:chgData name="Lee Yoon seop" userId="50eebf7eb80c8ec1" providerId="LiveId" clId="{840155F9-51FE-4AAA-BE61-239EF108AEAC}" dt="2022-09-15T10:27:44.702" v="18930" actId="20577"/>
        <pc:sldMkLst>
          <pc:docMk/>
          <pc:sldMk cId="2843607671" sldId="336"/>
        </pc:sldMkLst>
        <pc:spChg chg="mod">
          <ac:chgData name="Lee Yoon seop" userId="50eebf7eb80c8ec1" providerId="LiveId" clId="{840155F9-51FE-4AAA-BE61-239EF108AEAC}" dt="2022-09-09T03:17:16.153" v="17531" actId="20577"/>
          <ac:spMkLst>
            <pc:docMk/>
            <pc:sldMk cId="2843607671" sldId="336"/>
            <ac:spMk id="9" creationId="{00000000-0000-0000-0000-000000000000}"/>
          </ac:spMkLst>
        </pc:spChg>
      </pc:sldChg>
      <pc:sldChg chg="addSp delSp modSp mod modNotesTx">
        <pc:chgData name="Lee Yoon seop" userId="50eebf7eb80c8ec1" providerId="LiveId" clId="{840155F9-51FE-4AAA-BE61-239EF108AEAC}" dt="2022-09-15T10:27:41.108" v="18929" actId="20577"/>
        <pc:sldMkLst>
          <pc:docMk/>
          <pc:sldMk cId="2638271623" sldId="337"/>
        </pc:sldMkLst>
        <pc:spChg chg="add mod">
          <ac:chgData name="Lee Yoon seop" userId="50eebf7eb80c8ec1" providerId="LiveId" clId="{840155F9-51FE-4AAA-BE61-239EF108AEAC}" dt="2022-09-07T12:38:33.615" v="15482" actId="1035"/>
          <ac:spMkLst>
            <pc:docMk/>
            <pc:sldMk cId="2638271623" sldId="337"/>
            <ac:spMk id="5" creationId="{7F650048-32FA-566C-C934-902CA158C7FD}"/>
          </ac:spMkLst>
        </pc:spChg>
        <pc:spChg chg="add mod">
          <ac:chgData name="Lee Yoon seop" userId="50eebf7eb80c8ec1" providerId="LiveId" clId="{840155F9-51FE-4AAA-BE61-239EF108AEAC}" dt="2022-09-07T12:38:39.157" v="15490" actId="1036"/>
          <ac:spMkLst>
            <pc:docMk/>
            <pc:sldMk cId="2638271623" sldId="337"/>
            <ac:spMk id="7" creationId="{551F98FD-FBEE-6108-A281-8A28FC975417}"/>
          </ac:spMkLst>
        </pc:spChg>
        <pc:spChg chg="del">
          <ac:chgData name="Lee Yoon seop" userId="50eebf7eb80c8ec1" providerId="LiveId" clId="{840155F9-51FE-4AAA-BE61-239EF108AEAC}" dt="2022-09-07T09:09:22.517" v="13828" actId="478"/>
          <ac:spMkLst>
            <pc:docMk/>
            <pc:sldMk cId="2638271623" sldId="337"/>
            <ac:spMk id="10" creationId="{0D998F17-ADB3-41E8-B5E4-F666895DC6D3}"/>
          </ac:spMkLst>
        </pc:spChg>
        <pc:spChg chg="del">
          <ac:chgData name="Lee Yoon seop" userId="50eebf7eb80c8ec1" providerId="LiveId" clId="{840155F9-51FE-4AAA-BE61-239EF108AEAC}" dt="2022-09-07T09:09:22.517" v="13828" actId="478"/>
          <ac:spMkLst>
            <pc:docMk/>
            <pc:sldMk cId="2638271623" sldId="337"/>
            <ac:spMk id="11" creationId="{0B7B0B74-2296-4B89-8BD9-78A1D5B32066}"/>
          </ac:spMkLst>
        </pc:spChg>
        <pc:spChg chg="add mod">
          <ac:chgData name="Lee Yoon seop" userId="50eebf7eb80c8ec1" providerId="LiveId" clId="{840155F9-51FE-4AAA-BE61-239EF108AEAC}" dt="2022-09-15T10:19:44.841" v="18924" actId="207"/>
          <ac:spMkLst>
            <pc:docMk/>
            <pc:sldMk cId="2638271623" sldId="337"/>
            <ac:spMk id="15" creationId="{B1A060E4-2EBB-2B91-DD38-8B4358A40AAD}"/>
          </ac:spMkLst>
        </pc:spChg>
        <pc:spChg chg="mod">
          <ac:chgData name="Lee Yoon seop" userId="50eebf7eb80c8ec1" providerId="LiveId" clId="{840155F9-51FE-4AAA-BE61-239EF108AEAC}" dt="2022-09-07T09:09:18.750" v="13827" actId="20577"/>
          <ac:spMkLst>
            <pc:docMk/>
            <pc:sldMk cId="2638271623" sldId="337"/>
            <ac:spMk id="16" creationId="{D70A5FFF-3190-4FBA-9181-56A16BF4E4E1}"/>
          </ac:spMkLst>
        </pc:spChg>
        <pc:spChg chg="add del">
          <ac:chgData name="Lee Yoon seop" userId="50eebf7eb80c8ec1" providerId="LiveId" clId="{840155F9-51FE-4AAA-BE61-239EF108AEAC}" dt="2022-09-07T09:21:32.536" v="14547" actId="478"/>
          <ac:spMkLst>
            <pc:docMk/>
            <pc:sldMk cId="2638271623" sldId="337"/>
            <ac:spMk id="18" creationId="{730CDB1D-EB28-ECBF-4540-CDE2EC4BAC01}"/>
          </ac:spMkLst>
        </pc:spChg>
        <pc:grpChg chg="del">
          <ac:chgData name="Lee Yoon seop" userId="50eebf7eb80c8ec1" providerId="LiveId" clId="{840155F9-51FE-4AAA-BE61-239EF108AEAC}" dt="2022-09-07T09:09:22.517" v="13828" actId="478"/>
          <ac:grpSpMkLst>
            <pc:docMk/>
            <pc:sldMk cId="2638271623" sldId="337"/>
            <ac:grpSpMk id="8" creationId="{CDDA6FFD-AFAF-4EC2-9F80-A34F6793CD8E}"/>
          </ac:grpSpMkLst>
        </pc:grpChg>
      </pc:sldChg>
      <pc:sldChg chg="del">
        <pc:chgData name="Lee Yoon seop" userId="50eebf7eb80c8ec1" providerId="LiveId" clId="{840155F9-51FE-4AAA-BE61-239EF108AEAC}" dt="2022-09-05T07:27:36.696" v="4116" actId="47"/>
        <pc:sldMkLst>
          <pc:docMk/>
          <pc:sldMk cId="1740302966" sldId="339"/>
        </pc:sldMkLst>
      </pc:sldChg>
      <pc:sldChg chg="del">
        <pc:chgData name="Lee Yoon seop" userId="50eebf7eb80c8ec1" providerId="LiveId" clId="{840155F9-51FE-4AAA-BE61-239EF108AEAC}" dt="2022-09-06T13:06:00.257" v="9993" actId="47"/>
        <pc:sldMkLst>
          <pc:docMk/>
          <pc:sldMk cId="2964492514" sldId="340"/>
        </pc:sldMkLst>
      </pc:sldChg>
      <pc:sldChg chg="del">
        <pc:chgData name="Lee Yoon seop" userId="50eebf7eb80c8ec1" providerId="LiveId" clId="{840155F9-51FE-4AAA-BE61-239EF108AEAC}" dt="2022-09-05T07:27:38.083" v="4117" actId="47"/>
        <pc:sldMkLst>
          <pc:docMk/>
          <pc:sldMk cId="2189761872" sldId="342"/>
        </pc:sldMkLst>
      </pc:sldChg>
      <pc:sldChg chg="del">
        <pc:chgData name="Lee Yoon seop" userId="50eebf7eb80c8ec1" providerId="LiveId" clId="{840155F9-51FE-4AAA-BE61-239EF108AEAC}" dt="2022-09-05T07:10:58.553" v="3575" actId="47"/>
        <pc:sldMkLst>
          <pc:docMk/>
          <pc:sldMk cId="2671173251" sldId="343"/>
        </pc:sldMkLst>
      </pc:sldChg>
      <pc:sldChg chg="del">
        <pc:chgData name="Lee Yoon seop" userId="50eebf7eb80c8ec1" providerId="LiveId" clId="{840155F9-51FE-4AAA-BE61-239EF108AEAC}" dt="2022-09-05T07:11:00.178" v="3576" actId="47"/>
        <pc:sldMkLst>
          <pc:docMk/>
          <pc:sldMk cId="416102502" sldId="344"/>
        </pc:sldMkLst>
      </pc:sldChg>
      <pc:sldChg chg="del">
        <pc:chgData name="Lee Yoon seop" userId="50eebf7eb80c8ec1" providerId="LiveId" clId="{840155F9-51FE-4AAA-BE61-239EF108AEAC}" dt="2022-09-05T08:26:18.192" v="5088" actId="47"/>
        <pc:sldMkLst>
          <pc:docMk/>
          <pc:sldMk cId="2741373819" sldId="345"/>
        </pc:sldMkLst>
      </pc:sldChg>
      <pc:sldChg chg="del">
        <pc:chgData name="Lee Yoon seop" userId="50eebf7eb80c8ec1" providerId="LiveId" clId="{840155F9-51FE-4AAA-BE61-239EF108AEAC}" dt="2022-09-05T08:26:19.629" v="5089" actId="47"/>
        <pc:sldMkLst>
          <pc:docMk/>
          <pc:sldMk cId="4228546849" sldId="346"/>
        </pc:sldMkLst>
      </pc:sldChg>
      <pc:sldChg chg="addSp delSp modSp del mod modAnim">
        <pc:chgData name="Lee Yoon seop" userId="50eebf7eb80c8ec1" providerId="LiveId" clId="{840155F9-51FE-4AAA-BE61-239EF108AEAC}" dt="2022-09-06T13:06:05.288" v="9994" actId="47"/>
        <pc:sldMkLst>
          <pc:docMk/>
          <pc:sldMk cId="525978227" sldId="347"/>
        </pc:sldMkLst>
        <pc:spChg chg="add mod">
          <ac:chgData name="Lee Yoon seop" userId="50eebf7eb80c8ec1" providerId="LiveId" clId="{840155F9-51FE-4AAA-BE61-239EF108AEAC}" dt="2022-09-06T12:18:19.367" v="8541" actId="1037"/>
          <ac:spMkLst>
            <pc:docMk/>
            <pc:sldMk cId="525978227" sldId="347"/>
            <ac:spMk id="5" creationId="{FFB7F21B-783C-C7F5-6E81-0C80428B9BF6}"/>
          </ac:spMkLst>
        </pc:spChg>
        <pc:spChg chg="add mod">
          <ac:chgData name="Lee Yoon seop" userId="50eebf7eb80c8ec1" providerId="LiveId" clId="{840155F9-51FE-4AAA-BE61-239EF108AEAC}" dt="2022-09-06T12:18:19.367" v="8541" actId="1037"/>
          <ac:spMkLst>
            <pc:docMk/>
            <pc:sldMk cId="525978227" sldId="347"/>
            <ac:spMk id="8" creationId="{AF9A15EC-C0FD-4608-52EA-AB6AF25EFACF}"/>
          </ac:spMkLst>
        </pc:spChg>
        <pc:spChg chg="del">
          <ac:chgData name="Lee Yoon seop" userId="50eebf7eb80c8ec1" providerId="LiveId" clId="{840155F9-51FE-4AAA-BE61-239EF108AEAC}" dt="2022-09-06T12:17:41.877" v="8463" actId="478"/>
          <ac:spMkLst>
            <pc:docMk/>
            <pc:sldMk cId="525978227" sldId="347"/>
            <ac:spMk id="11" creationId="{A4396A19-4920-4D42-AB07-445AAFAE0C61}"/>
          </ac:spMkLst>
        </pc:spChg>
        <pc:spChg chg="add mod">
          <ac:chgData name="Lee Yoon seop" userId="50eebf7eb80c8ec1" providerId="LiveId" clId="{840155F9-51FE-4AAA-BE61-239EF108AEAC}" dt="2022-09-06T12:18:19.367" v="8541" actId="1037"/>
          <ac:spMkLst>
            <pc:docMk/>
            <pc:sldMk cId="525978227" sldId="347"/>
            <ac:spMk id="12" creationId="{9152A753-DF9A-E6F8-048F-A3F419C7C414}"/>
          </ac:spMkLst>
        </pc:spChg>
        <pc:spChg chg="del">
          <ac:chgData name="Lee Yoon seop" userId="50eebf7eb80c8ec1" providerId="LiveId" clId="{840155F9-51FE-4AAA-BE61-239EF108AEAC}" dt="2022-09-06T12:17:41.877" v="8463" actId="478"/>
          <ac:spMkLst>
            <pc:docMk/>
            <pc:sldMk cId="525978227" sldId="347"/>
            <ac:spMk id="14" creationId="{E8712312-2FD4-4709-861C-39D84B8034F9}"/>
          </ac:spMkLst>
        </pc:spChg>
        <pc:spChg chg="add mod">
          <ac:chgData name="Lee Yoon seop" userId="50eebf7eb80c8ec1" providerId="LiveId" clId="{840155F9-51FE-4AAA-BE61-239EF108AEAC}" dt="2022-09-06T12:18:19.367" v="8541" actId="1037"/>
          <ac:spMkLst>
            <pc:docMk/>
            <pc:sldMk cId="525978227" sldId="347"/>
            <ac:spMk id="15" creationId="{E74E62A1-AFB9-28E4-D925-8516D57EE716}"/>
          </ac:spMkLst>
        </pc:spChg>
        <pc:spChg chg="mod topLvl">
          <ac:chgData name="Lee Yoon seop" userId="50eebf7eb80c8ec1" providerId="LiveId" clId="{840155F9-51FE-4AAA-BE61-239EF108AEAC}" dt="2022-09-06T12:50:48.172" v="9629" actId="1038"/>
          <ac:spMkLst>
            <pc:docMk/>
            <pc:sldMk cId="525978227" sldId="347"/>
            <ac:spMk id="19" creationId="{668E63F4-2EFA-4F49-AE44-F0265A19B195}"/>
          </ac:spMkLst>
        </pc:spChg>
        <pc:spChg chg="add mod">
          <ac:chgData name="Lee Yoon seop" userId="50eebf7eb80c8ec1" providerId="LiveId" clId="{840155F9-51FE-4AAA-BE61-239EF108AEAC}" dt="2022-09-06T12:18:19.367" v="8541" actId="1037"/>
          <ac:spMkLst>
            <pc:docMk/>
            <pc:sldMk cId="525978227" sldId="347"/>
            <ac:spMk id="20" creationId="{DCF8A8EE-A9A5-8316-55CB-ADE286CEF180}"/>
          </ac:spMkLst>
        </pc:spChg>
        <pc:spChg chg="del">
          <ac:chgData name="Lee Yoon seop" userId="50eebf7eb80c8ec1" providerId="LiveId" clId="{840155F9-51FE-4AAA-BE61-239EF108AEAC}" dt="2022-09-06T12:17:41.877" v="8463" actId="478"/>
          <ac:spMkLst>
            <pc:docMk/>
            <pc:sldMk cId="525978227" sldId="347"/>
            <ac:spMk id="21" creationId="{00000000-0000-0000-0000-000000000000}"/>
          </ac:spMkLst>
        </pc:spChg>
        <pc:spChg chg="add mod">
          <ac:chgData name="Lee Yoon seop" userId="50eebf7eb80c8ec1" providerId="LiveId" clId="{840155F9-51FE-4AAA-BE61-239EF108AEAC}" dt="2022-09-06T12:18:19.367" v="8541" actId="1037"/>
          <ac:spMkLst>
            <pc:docMk/>
            <pc:sldMk cId="525978227" sldId="347"/>
            <ac:spMk id="22" creationId="{23DA9A02-4F8C-7039-3349-585A24E28920}"/>
          </ac:spMkLst>
        </pc:spChg>
        <pc:spChg chg="add mod">
          <ac:chgData name="Lee Yoon seop" userId="50eebf7eb80c8ec1" providerId="LiveId" clId="{840155F9-51FE-4AAA-BE61-239EF108AEAC}" dt="2022-09-06T12:18:19.367" v="8541" actId="1037"/>
          <ac:spMkLst>
            <pc:docMk/>
            <pc:sldMk cId="525978227" sldId="347"/>
            <ac:spMk id="23" creationId="{C4E262F8-CC1B-E406-B068-42E735E4264E}"/>
          </ac:spMkLst>
        </pc:spChg>
        <pc:spChg chg="add mod">
          <ac:chgData name="Lee Yoon seop" userId="50eebf7eb80c8ec1" providerId="LiveId" clId="{840155F9-51FE-4AAA-BE61-239EF108AEAC}" dt="2022-09-06T12:55:58.341" v="9898" actId="1038"/>
          <ac:spMkLst>
            <pc:docMk/>
            <pc:sldMk cId="525978227" sldId="347"/>
            <ac:spMk id="31" creationId="{7E7404CA-6BF8-7491-2066-475051BD68A0}"/>
          </ac:spMkLst>
        </pc:spChg>
        <pc:grpChg chg="add del mod">
          <ac:chgData name="Lee Yoon seop" userId="50eebf7eb80c8ec1" providerId="LiveId" clId="{840155F9-51FE-4AAA-BE61-239EF108AEAC}" dt="2022-09-06T12:50:44.483" v="9626" actId="165"/>
          <ac:grpSpMkLst>
            <pc:docMk/>
            <pc:sldMk cId="525978227" sldId="347"/>
            <ac:grpSpMk id="17" creationId="{0379B0E6-B680-8C2C-4C85-355374DB673F}"/>
          </ac:grpSpMkLst>
        </pc:grpChg>
        <pc:grpChg chg="add del mod">
          <ac:chgData name="Lee Yoon seop" userId="50eebf7eb80c8ec1" providerId="LiveId" clId="{840155F9-51FE-4AAA-BE61-239EF108AEAC}" dt="2022-09-06T12:18:08.996" v="8495" actId="165"/>
          <ac:grpSpMkLst>
            <pc:docMk/>
            <pc:sldMk cId="525978227" sldId="347"/>
            <ac:grpSpMk id="24" creationId="{5E4AE681-A9E0-BE4C-1648-D767C9D40424}"/>
          </ac:grpSpMkLst>
        </pc:grpChg>
        <pc:graphicFrameChg chg="add mod modGraphic">
          <ac:chgData name="Lee Yoon seop" userId="50eebf7eb80c8ec1" providerId="LiveId" clId="{840155F9-51FE-4AAA-BE61-239EF108AEAC}" dt="2022-09-06T12:50:30.026" v="9624" actId="20577"/>
          <ac:graphicFrameMkLst>
            <pc:docMk/>
            <pc:sldMk cId="525978227" sldId="347"/>
            <ac:graphicFrameMk id="4" creationId="{F85962D0-6B23-37CC-DDA1-663392C8945E}"/>
          </ac:graphicFrameMkLst>
        </pc:graphicFrameChg>
        <pc:graphicFrameChg chg="add mod modGraphic">
          <ac:chgData name="Lee Yoon seop" userId="50eebf7eb80c8ec1" providerId="LiveId" clId="{840155F9-51FE-4AAA-BE61-239EF108AEAC}" dt="2022-09-06T12:52:16.363" v="9734" actId="20577"/>
          <ac:graphicFrameMkLst>
            <pc:docMk/>
            <pc:sldMk cId="525978227" sldId="347"/>
            <ac:graphicFrameMk id="6" creationId="{1FAB15A4-B0B5-0CCE-69F5-7AAE809EAEA7}"/>
          </ac:graphicFrameMkLst>
        </pc:graphicFrameChg>
        <pc:graphicFrameChg chg="add mod">
          <ac:chgData name="Lee Yoon seop" userId="50eebf7eb80c8ec1" providerId="LiveId" clId="{840155F9-51FE-4AAA-BE61-239EF108AEAC}" dt="2022-09-06T12:18:19.367" v="8541" actId="1037"/>
          <ac:graphicFrameMkLst>
            <pc:docMk/>
            <pc:sldMk cId="525978227" sldId="347"/>
            <ac:graphicFrameMk id="10" creationId="{9D803597-96BD-40D9-8670-65A2D428E278}"/>
          </ac:graphicFrameMkLst>
        </pc:graphicFrameChg>
        <pc:graphicFrameChg chg="add mod">
          <ac:chgData name="Lee Yoon seop" userId="50eebf7eb80c8ec1" providerId="LiveId" clId="{840155F9-51FE-4AAA-BE61-239EF108AEAC}" dt="2022-09-06T12:18:19.367" v="8541" actId="1037"/>
          <ac:graphicFrameMkLst>
            <pc:docMk/>
            <pc:sldMk cId="525978227" sldId="347"/>
            <ac:graphicFrameMk id="13" creationId="{E3A17A30-BE3F-F052-A033-F58C33657198}"/>
          </ac:graphicFrameMkLst>
        </pc:graphicFrameChg>
        <pc:picChg chg="del">
          <ac:chgData name="Lee Yoon seop" userId="50eebf7eb80c8ec1" providerId="LiveId" clId="{840155F9-51FE-4AAA-BE61-239EF108AEAC}" dt="2022-09-06T12:17:41.877" v="8463" actId="478"/>
          <ac:picMkLst>
            <pc:docMk/>
            <pc:sldMk cId="525978227" sldId="347"/>
            <ac:picMk id="7" creationId="{C0D11C2F-83D7-47E2-A9CB-25771E9231CE}"/>
          </ac:picMkLst>
        </pc:picChg>
        <pc:cxnChg chg="mod topLvl">
          <ac:chgData name="Lee Yoon seop" userId="50eebf7eb80c8ec1" providerId="LiveId" clId="{840155F9-51FE-4AAA-BE61-239EF108AEAC}" dt="2022-09-06T12:50:56.425" v="9639" actId="1037"/>
          <ac:cxnSpMkLst>
            <pc:docMk/>
            <pc:sldMk cId="525978227" sldId="347"/>
            <ac:cxnSpMk id="18" creationId="{B611AB16-F126-74F8-2F04-56AEC700CF12}"/>
          </ac:cxnSpMkLst>
        </pc:cxnChg>
        <pc:cxnChg chg="mod topLvl">
          <ac:chgData name="Lee Yoon seop" userId="50eebf7eb80c8ec1" providerId="LiveId" clId="{840155F9-51FE-4AAA-BE61-239EF108AEAC}" dt="2022-09-06T12:18:19.367" v="8541" actId="1037"/>
          <ac:cxnSpMkLst>
            <pc:docMk/>
            <pc:sldMk cId="525978227" sldId="347"/>
            <ac:cxnSpMk id="25" creationId="{2D87E439-B209-3D79-B56E-3231902CCB29}"/>
          </ac:cxnSpMkLst>
        </pc:cxnChg>
        <pc:cxnChg chg="mod topLvl">
          <ac:chgData name="Lee Yoon seop" userId="50eebf7eb80c8ec1" providerId="LiveId" clId="{840155F9-51FE-4AAA-BE61-239EF108AEAC}" dt="2022-09-06T12:18:19.367" v="8541" actId="1037"/>
          <ac:cxnSpMkLst>
            <pc:docMk/>
            <pc:sldMk cId="525978227" sldId="347"/>
            <ac:cxnSpMk id="26" creationId="{7FC32EF7-DE83-750B-9F13-C0C2F242EA18}"/>
          </ac:cxnSpMkLst>
        </pc:cxnChg>
        <pc:cxnChg chg="mod topLvl">
          <ac:chgData name="Lee Yoon seop" userId="50eebf7eb80c8ec1" providerId="LiveId" clId="{840155F9-51FE-4AAA-BE61-239EF108AEAC}" dt="2022-09-06T12:18:19.367" v="8541" actId="1037"/>
          <ac:cxnSpMkLst>
            <pc:docMk/>
            <pc:sldMk cId="525978227" sldId="347"/>
            <ac:cxnSpMk id="27" creationId="{17C3FE69-7E3C-0208-5DCA-B7EEA7ECBA6F}"/>
          </ac:cxnSpMkLst>
        </pc:cxnChg>
        <pc:cxnChg chg="mod topLvl">
          <ac:chgData name="Lee Yoon seop" userId="50eebf7eb80c8ec1" providerId="LiveId" clId="{840155F9-51FE-4AAA-BE61-239EF108AEAC}" dt="2022-09-06T12:18:19.367" v="8541" actId="1037"/>
          <ac:cxnSpMkLst>
            <pc:docMk/>
            <pc:sldMk cId="525978227" sldId="347"/>
            <ac:cxnSpMk id="28" creationId="{E24928A0-2A67-9AE7-991B-41EA2C765AA4}"/>
          </ac:cxnSpMkLst>
        </pc:cxnChg>
        <pc:cxnChg chg="mod topLvl">
          <ac:chgData name="Lee Yoon seop" userId="50eebf7eb80c8ec1" providerId="LiveId" clId="{840155F9-51FE-4AAA-BE61-239EF108AEAC}" dt="2022-09-06T12:18:19.367" v="8541" actId="1037"/>
          <ac:cxnSpMkLst>
            <pc:docMk/>
            <pc:sldMk cId="525978227" sldId="347"/>
            <ac:cxnSpMk id="29" creationId="{3D451A5F-0DF5-097C-72B6-A2AFF85B189E}"/>
          </ac:cxnSpMkLst>
        </pc:cxnChg>
        <pc:cxnChg chg="mod topLvl">
          <ac:chgData name="Lee Yoon seop" userId="50eebf7eb80c8ec1" providerId="LiveId" clId="{840155F9-51FE-4AAA-BE61-239EF108AEAC}" dt="2022-09-06T12:18:19.367" v="8541" actId="1037"/>
          <ac:cxnSpMkLst>
            <pc:docMk/>
            <pc:sldMk cId="525978227" sldId="347"/>
            <ac:cxnSpMk id="30" creationId="{4FD8E17E-E170-39BB-F0BF-9CC6B8BE3ECF}"/>
          </ac:cxnSpMkLst>
        </pc:cxnChg>
      </pc:sldChg>
      <pc:sldChg chg="delSp add del mod setBg">
        <pc:chgData name="Lee Yoon seop" userId="50eebf7eb80c8ec1" providerId="LiveId" clId="{840155F9-51FE-4AAA-BE61-239EF108AEAC}" dt="2022-09-07T09:09:28.565" v="13829" actId="47"/>
        <pc:sldMkLst>
          <pc:docMk/>
          <pc:sldMk cId="2026777245" sldId="347"/>
        </pc:sldMkLst>
        <pc:spChg chg="del">
          <ac:chgData name="Lee Yoon seop" userId="50eebf7eb80c8ec1" providerId="LiveId" clId="{840155F9-51FE-4AAA-BE61-239EF108AEAC}" dt="2022-09-06T13:06:13.241" v="9996" actId="478"/>
          <ac:spMkLst>
            <pc:docMk/>
            <pc:sldMk cId="2026777245" sldId="347"/>
            <ac:spMk id="3" creationId="{00000000-0000-0000-0000-000000000000}"/>
          </ac:spMkLst>
        </pc:spChg>
        <pc:spChg chg="del">
          <ac:chgData name="Lee Yoon seop" userId="50eebf7eb80c8ec1" providerId="LiveId" clId="{840155F9-51FE-4AAA-BE61-239EF108AEAC}" dt="2022-09-06T13:06:13.241" v="9996" actId="478"/>
          <ac:spMkLst>
            <pc:docMk/>
            <pc:sldMk cId="2026777245" sldId="347"/>
            <ac:spMk id="9" creationId="{00000000-0000-0000-0000-000000000000}"/>
          </ac:spMkLst>
        </pc:spChg>
      </pc:sldChg>
      <pc:sldChg chg="del">
        <pc:chgData name="Lee Yoon seop" userId="50eebf7eb80c8ec1" providerId="LiveId" clId="{840155F9-51FE-4AAA-BE61-239EF108AEAC}" dt="2022-09-06T13:05:15.717" v="9991" actId="47"/>
        <pc:sldMkLst>
          <pc:docMk/>
          <pc:sldMk cId="363409394" sldId="348"/>
        </pc:sldMkLst>
      </pc:sldChg>
      <pc:sldChg chg="del">
        <pc:chgData name="Lee Yoon seop" userId="50eebf7eb80c8ec1" providerId="LiveId" clId="{840155F9-51FE-4AAA-BE61-239EF108AEAC}" dt="2022-09-07T08:49:10.615" v="13155" actId="47"/>
        <pc:sldMkLst>
          <pc:docMk/>
          <pc:sldMk cId="1663518343" sldId="349"/>
        </pc:sldMkLst>
      </pc:sldChg>
      <pc:sldChg chg="del">
        <pc:chgData name="Lee Yoon seop" userId="50eebf7eb80c8ec1" providerId="LiveId" clId="{840155F9-51FE-4AAA-BE61-239EF108AEAC}" dt="2022-09-07T08:49:14.625" v="13156" actId="47"/>
        <pc:sldMkLst>
          <pc:docMk/>
          <pc:sldMk cId="2146733972" sldId="350"/>
        </pc:sldMkLst>
      </pc:sldChg>
      <pc:sldChg chg="delSp del mod">
        <pc:chgData name="Lee Yoon seop" userId="50eebf7eb80c8ec1" providerId="LiveId" clId="{840155F9-51FE-4AAA-BE61-239EF108AEAC}" dt="2022-09-07T09:06:17.940" v="13678" actId="47"/>
        <pc:sldMkLst>
          <pc:docMk/>
          <pc:sldMk cId="3217409902" sldId="352"/>
        </pc:sldMkLst>
        <pc:spChg chg="del">
          <ac:chgData name="Lee Yoon seop" userId="50eebf7eb80c8ec1" providerId="LiveId" clId="{840155F9-51FE-4AAA-BE61-239EF108AEAC}" dt="2022-09-07T09:06:04.049" v="13673" actId="478"/>
          <ac:spMkLst>
            <pc:docMk/>
            <pc:sldMk cId="3217409902" sldId="352"/>
            <ac:spMk id="21" creationId="{00000000-0000-0000-0000-000000000000}"/>
          </ac:spMkLst>
        </pc:spChg>
        <pc:grpChg chg="del">
          <ac:chgData name="Lee Yoon seop" userId="50eebf7eb80c8ec1" providerId="LiveId" clId="{840155F9-51FE-4AAA-BE61-239EF108AEAC}" dt="2022-09-07T09:06:04.049" v="13673" actId="478"/>
          <ac:grpSpMkLst>
            <pc:docMk/>
            <pc:sldMk cId="3217409902" sldId="352"/>
            <ac:grpSpMk id="14" creationId="{486967BE-C40B-40F9-89F1-5B94C05982C8}"/>
          </ac:grpSpMkLst>
        </pc:grpChg>
        <pc:picChg chg="del">
          <ac:chgData name="Lee Yoon seop" userId="50eebf7eb80c8ec1" providerId="LiveId" clId="{840155F9-51FE-4AAA-BE61-239EF108AEAC}" dt="2022-09-07T09:06:04.049" v="13673" actId="478"/>
          <ac:picMkLst>
            <pc:docMk/>
            <pc:sldMk cId="3217409902" sldId="352"/>
            <ac:picMk id="5" creationId="{CC19C44F-9655-4396-895A-5F9AAC9DFA14}"/>
          </ac:picMkLst>
        </pc:picChg>
      </pc:sldChg>
      <pc:sldChg chg="del">
        <pc:chgData name="Lee Yoon seop" userId="50eebf7eb80c8ec1" providerId="LiveId" clId="{840155F9-51FE-4AAA-BE61-239EF108AEAC}" dt="2022-09-07T09:06:06.410" v="13674" actId="47"/>
        <pc:sldMkLst>
          <pc:docMk/>
          <pc:sldMk cId="1910908593" sldId="353"/>
        </pc:sldMkLst>
      </pc:sldChg>
      <pc:sldChg chg="del">
        <pc:chgData name="Lee Yoon seop" userId="50eebf7eb80c8ec1" providerId="LiveId" clId="{840155F9-51FE-4AAA-BE61-239EF108AEAC}" dt="2022-09-06T13:05:58.994" v="9992" actId="47"/>
        <pc:sldMkLst>
          <pc:docMk/>
          <pc:sldMk cId="1587021812" sldId="354"/>
        </pc:sldMkLst>
      </pc:sldChg>
      <pc:sldChg chg="modSp mod">
        <pc:chgData name="Lee Yoon seop" userId="50eebf7eb80c8ec1" providerId="LiveId" clId="{840155F9-51FE-4AAA-BE61-239EF108AEAC}" dt="2022-09-13T12:25:22.794" v="17603" actId="255"/>
        <pc:sldMkLst>
          <pc:docMk/>
          <pc:sldMk cId="704479766" sldId="355"/>
        </pc:sldMkLst>
        <pc:spChg chg="mod">
          <ac:chgData name="Lee Yoon seop" userId="50eebf7eb80c8ec1" providerId="LiveId" clId="{840155F9-51FE-4AAA-BE61-239EF108AEAC}" dt="2022-09-13T12:25:22.794" v="17603" actId="255"/>
          <ac:spMkLst>
            <pc:docMk/>
            <pc:sldMk cId="704479766" sldId="355"/>
            <ac:spMk id="14" creationId="{A2944D82-0A8B-4A15-95EC-2521F9F6FE2F}"/>
          </ac:spMkLst>
        </pc:spChg>
      </pc:sldChg>
      <pc:sldChg chg="modSp mod modAnim modNotesTx">
        <pc:chgData name="Lee Yoon seop" userId="50eebf7eb80c8ec1" providerId="LiveId" clId="{840155F9-51FE-4AAA-BE61-239EF108AEAC}" dt="2022-09-15T22:57:01.121" v="19981" actId="20577"/>
        <pc:sldMkLst>
          <pc:docMk/>
          <pc:sldMk cId="199223698" sldId="356"/>
        </pc:sldMkLst>
        <pc:spChg chg="mod">
          <ac:chgData name="Lee Yoon seop" userId="50eebf7eb80c8ec1" providerId="LiveId" clId="{840155F9-51FE-4AAA-BE61-239EF108AEAC}" dt="2022-09-13T13:27:22.241" v="18056"/>
          <ac:spMkLst>
            <pc:docMk/>
            <pc:sldMk cId="199223698" sldId="356"/>
            <ac:spMk id="12" creationId="{00000000-0000-0000-0000-000000000000}"/>
          </ac:spMkLst>
        </pc:spChg>
        <pc:spChg chg="mod">
          <ac:chgData name="Lee Yoon seop" userId="50eebf7eb80c8ec1" providerId="LiveId" clId="{840155F9-51FE-4AAA-BE61-239EF108AEAC}" dt="2022-09-13T13:09:33.032" v="17954" actId="20577"/>
          <ac:spMkLst>
            <pc:docMk/>
            <pc:sldMk cId="199223698" sldId="356"/>
            <ac:spMk id="13" creationId="{E6092A96-63D6-B62F-E51C-A2B3A194AFDB}"/>
          </ac:spMkLst>
        </pc:spChg>
      </pc:sldChg>
      <pc:sldChg chg="modSp mod modNotesTx">
        <pc:chgData name="Lee Yoon seop" userId="50eebf7eb80c8ec1" providerId="LiveId" clId="{840155F9-51FE-4AAA-BE61-239EF108AEAC}" dt="2022-09-15T10:30:48.420" v="18954" actId="20577"/>
        <pc:sldMkLst>
          <pc:docMk/>
          <pc:sldMk cId="622601154" sldId="357"/>
        </pc:sldMkLst>
        <pc:spChg chg="mod">
          <ac:chgData name="Lee Yoon seop" userId="50eebf7eb80c8ec1" providerId="LiveId" clId="{840155F9-51FE-4AAA-BE61-239EF108AEAC}" dt="2022-09-13T13:10:29.699" v="17956" actId="207"/>
          <ac:spMkLst>
            <pc:docMk/>
            <pc:sldMk cId="622601154" sldId="357"/>
            <ac:spMk id="8" creationId="{54480684-67D3-3C1C-3E53-8387F988A6ED}"/>
          </ac:spMkLst>
        </pc:spChg>
        <pc:spChg chg="mod">
          <ac:chgData name="Lee Yoon seop" userId="50eebf7eb80c8ec1" providerId="LiveId" clId="{840155F9-51FE-4AAA-BE61-239EF108AEAC}" dt="2022-09-13T13:27:25.261" v="18057"/>
          <ac:spMkLst>
            <pc:docMk/>
            <pc:sldMk cId="622601154" sldId="357"/>
            <ac:spMk id="12" creationId="{00000000-0000-0000-0000-000000000000}"/>
          </ac:spMkLst>
        </pc:spChg>
        <pc:spChg chg="mod">
          <ac:chgData name="Lee Yoon seop" userId="50eebf7eb80c8ec1" providerId="LiveId" clId="{840155F9-51FE-4AAA-BE61-239EF108AEAC}" dt="2022-09-13T13:10:51.505" v="17958" actId="207"/>
          <ac:spMkLst>
            <pc:docMk/>
            <pc:sldMk cId="622601154" sldId="357"/>
            <ac:spMk id="13" creationId="{E6092A96-63D6-B62F-E51C-A2B3A194AFDB}"/>
          </ac:spMkLst>
        </pc:spChg>
      </pc:sldChg>
      <pc:sldChg chg="modSp mod modNotesTx">
        <pc:chgData name="Lee Yoon seop" userId="50eebf7eb80c8ec1" providerId="LiveId" clId="{840155F9-51FE-4AAA-BE61-239EF108AEAC}" dt="2022-09-15T10:30:46.117" v="18953" actId="20577"/>
        <pc:sldMkLst>
          <pc:docMk/>
          <pc:sldMk cId="4049399291" sldId="358"/>
        </pc:sldMkLst>
        <pc:spChg chg="mod">
          <ac:chgData name="Lee Yoon seop" userId="50eebf7eb80c8ec1" providerId="LiveId" clId="{840155F9-51FE-4AAA-BE61-239EF108AEAC}" dt="2022-09-13T13:27:28.142" v="18058"/>
          <ac:spMkLst>
            <pc:docMk/>
            <pc:sldMk cId="4049399291" sldId="358"/>
            <ac:spMk id="12" creationId="{00000000-0000-0000-0000-000000000000}"/>
          </ac:spMkLst>
        </pc:spChg>
        <pc:spChg chg="mod">
          <ac:chgData name="Lee Yoon seop" userId="50eebf7eb80c8ec1" providerId="LiveId" clId="{840155F9-51FE-4AAA-BE61-239EF108AEAC}" dt="2022-09-13T13:11:09.175" v="17959" actId="20577"/>
          <ac:spMkLst>
            <pc:docMk/>
            <pc:sldMk cId="4049399291" sldId="358"/>
            <ac:spMk id="13" creationId="{E6092A96-63D6-B62F-E51C-A2B3A194AFDB}"/>
          </ac:spMkLst>
        </pc:spChg>
      </pc:sldChg>
      <pc:sldChg chg="addSp delSp modSp add mod modAnim modNotesTx">
        <pc:chgData name="Lee Yoon seop" userId="50eebf7eb80c8ec1" providerId="LiveId" clId="{840155F9-51FE-4AAA-BE61-239EF108AEAC}" dt="2022-09-15T10:30:42.952" v="18952" actId="20577"/>
        <pc:sldMkLst>
          <pc:docMk/>
          <pc:sldMk cId="1841778147" sldId="359"/>
        </pc:sldMkLst>
        <pc:spChg chg="mod">
          <ac:chgData name="Lee Yoon seop" userId="50eebf7eb80c8ec1" providerId="LiveId" clId="{840155F9-51FE-4AAA-BE61-239EF108AEAC}" dt="2022-09-05T07:28:18.756" v="4150"/>
          <ac:spMkLst>
            <pc:docMk/>
            <pc:sldMk cId="1841778147" sldId="359"/>
            <ac:spMk id="5" creationId="{BA6C129F-90B2-49DD-0E4E-E5EB8AA9D175}"/>
          </ac:spMkLst>
        </pc:spChg>
        <pc:spChg chg="add del">
          <ac:chgData name="Lee Yoon seop" userId="50eebf7eb80c8ec1" providerId="LiveId" clId="{840155F9-51FE-4AAA-BE61-239EF108AEAC}" dt="2022-09-05T02:28:56.252" v="530" actId="22"/>
          <ac:spMkLst>
            <pc:docMk/>
            <pc:sldMk cId="1841778147" sldId="359"/>
            <ac:spMk id="6" creationId="{8483B280-94D0-0421-B2FE-4543F71F4203}"/>
          </ac:spMkLst>
        </pc:spChg>
        <pc:spChg chg="add mod">
          <ac:chgData name="Lee Yoon seop" userId="50eebf7eb80c8ec1" providerId="LiveId" clId="{840155F9-51FE-4AAA-BE61-239EF108AEAC}" dt="2022-09-05T04:33:02.999" v="685" actId="1035"/>
          <ac:spMkLst>
            <pc:docMk/>
            <pc:sldMk cId="1841778147" sldId="359"/>
            <ac:spMk id="8" creationId="{A9BB183E-77CF-1BB0-5B30-3AB0C7436752}"/>
          </ac:spMkLst>
        </pc:spChg>
        <pc:spChg chg="mod">
          <ac:chgData name="Lee Yoon seop" userId="50eebf7eb80c8ec1" providerId="LiveId" clId="{840155F9-51FE-4AAA-BE61-239EF108AEAC}" dt="2022-09-13T13:27:31.749" v="18059"/>
          <ac:spMkLst>
            <pc:docMk/>
            <pc:sldMk cId="1841778147" sldId="359"/>
            <ac:spMk id="12" creationId="{00000000-0000-0000-0000-000000000000}"/>
          </ac:spMkLst>
        </pc:spChg>
        <pc:spChg chg="mod">
          <ac:chgData name="Lee Yoon seop" userId="50eebf7eb80c8ec1" providerId="LiveId" clId="{840155F9-51FE-4AAA-BE61-239EF108AEAC}" dt="2022-09-05T04:25:15.581" v="581" actId="14100"/>
          <ac:spMkLst>
            <pc:docMk/>
            <pc:sldMk cId="1841778147" sldId="359"/>
            <ac:spMk id="13" creationId="{E6092A96-63D6-B62F-E51C-A2B3A194AFDB}"/>
          </ac:spMkLst>
        </pc:spChg>
        <pc:spChg chg="mod">
          <ac:chgData name="Lee Yoon seop" userId="50eebf7eb80c8ec1" providerId="LiveId" clId="{840155F9-51FE-4AAA-BE61-239EF108AEAC}" dt="2022-09-05T04:26:09.387" v="613" actId="20577"/>
          <ac:spMkLst>
            <pc:docMk/>
            <pc:sldMk cId="1841778147" sldId="359"/>
            <ac:spMk id="17" creationId="{1BE33598-6E0D-BA3E-AB7D-1D8E8267319D}"/>
          </ac:spMkLst>
        </pc:spChg>
        <pc:grpChg chg="add mod">
          <ac:chgData name="Lee Yoon seop" userId="50eebf7eb80c8ec1" providerId="LiveId" clId="{840155F9-51FE-4AAA-BE61-239EF108AEAC}" dt="2022-09-05T04:26:17.279" v="620" actId="1036"/>
          <ac:grpSpMkLst>
            <pc:docMk/>
            <pc:sldMk cId="1841778147" sldId="359"/>
            <ac:grpSpMk id="15" creationId="{9D1C2523-470F-20C6-E325-AA8F529C9AE8}"/>
          </ac:grpSpMkLst>
        </pc:grpChg>
        <pc:picChg chg="del">
          <ac:chgData name="Lee Yoon seop" userId="50eebf7eb80c8ec1" providerId="LiveId" clId="{840155F9-51FE-4AAA-BE61-239EF108AEAC}" dt="2022-09-05T02:26:10.725" v="441" actId="478"/>
          <ac:picMkLst>
            <pc:docMk/>
            <pc:sldMk cId="1841778147" sldId="359"/>
            <ac:picMk id="10" creationId="{A6D4411C-A1AA-4857-596F-BB5A69509BEA}"/>
          </ac:picMkLst>
        </pc:picChg>
        <pc:picChg chg="add mod">
          <ac:chgData name="Lee Yoon seop" userId="50eebf7eb80c8ec1" providerId="LiveId" clId="{840155F9-51FE-4AAA-BE61-239EF108AEAC}" dt="2022-09-05T04:25:33.581" v="589" actId="1035"/>
          <ac:picMkLst>
            <pc:docMk/>
            <pc:sldMk cId="1841778147" sldId="359"/>
            <ac:picMk id="14" creationId="{8AAFF802-F2FF-BE5C-BC33-641714F4FA02}"/>
          </ac:picMkLst>
        </pc:picChg>
        <pc:picChg chg="mod">
          <ac:chgData name="Lee Yoon seop" userId="50eebf7eb80c8ec1" providerId="LiveId" clId="{840155F9-51FE-4AAA-BE61-239EF108AEAC}" dt="2022-09-05T04:26:06.736" v="611"/>
          <ac:picMkLst>
            <pc:docMk/>
            <pc:sldMk cId="1841778147" sldId="359"/>
            <ac:picMk id="16" creationId="{8E7F02F8-4850-407C-886F-85D19513F221}"/>
          </ac:picMkLst>
        </pc:picChg>
      </pc:sldChg>
      <pc:sldChg chg="add del setBg">
        <pc:chgData name="Lee Yoon seop" userId="50eebf7eb80c8ec1" providerId="LiveId" clId="{840155F9-51FE-4AAA-BE61-239EF108AEAC}" dt="2022-09-05T02:23:14.440" v="141"/>
        <pc:sldMkLst>
          <pc:docMk/>
          <pc:sldMk cId="2823338256" sldId="359"/>
        </pc:sldMkLst>
      </pc:sldChg>
      <pc:sldChg chg="addSp delSp modSp add mod delAnim modAnim modNotesTx">
        <pc:chgData name="Lee Yoon seop" userId="50eebf7eb80c8ec1" providerId="LiveId" clId="{840155F9-51FE-4AAA-BE61-239EF108AEAC}" dt="2022-09-15T10:29:56.907" v="18951" actId="20577"/>
        <pc:sldMkLst>
          <pc:docMk/>
          <pc:sldMk cId="1138687730" sldId="360"/>
        </pc:sldMkLst>
        <pc:spChg chg="mod">
          <ac:chgData name="Lee Yoon seop" userId="50eebf7eb80c8ec1" providerId="LiveId" clId="{840155F9-51FE-4AAA-BE61-239EF108AEAC}" dt="2022-09-05T07:27:59.059" v="4141"/>
          <ac:spMkLst>
            <pc:docMk/>
            <pc:sldMk cId="1138687730" sldId="360"/>
            <ac:spMk id="5" creationId="{BA6C129F-90B2-49DD-0E4E-E5EB8AA9D175}"/>
          </ac:spMkLst>
        </pc:spChg>
        <pc:spChg chg="add mod">
          <ac:chgData name="Lee Yoon seop" userId="50eebf7eb80c8ec1" providerId="LiveId" clId="{840155F9-51FE-4AAA-BE61-239EF108AEAC}" dt="2022-09-05T06:11:43.754" v="1193" actId="1035"/>
          <ac:spMkLst>
            <pc:docMk/>
            <pc:sldMk cId="1138687730" sldId="360"/>
            <ac:spMk id="6" creationId="{D8D9EA39-0BE1-D01A-343B-49923DE42CAA}"/>
          </ac:spMkLst>
        </pc:spChg>
        <pc:spChg chg="del">
          <ac:chgData name="Lee Yoon seop" userId="50eebf7eb80c8ec1" providerId="LiveId" clId="{840155F9-51FE-4AAA-BE61-239EF108AEAC}" dt="2022-09-05T04:55:05.870" v="699" actId="478"/>
          <ac:spMkLst>
            <pc:docMk/>
            <pc:sldMk cId="1138687730" sldId="360"/>
            <ac:spMk id="8" creationId="{A9BB183E-77CF-1BB0-5B30-3AB0C7436752}"/>
          </ac:spMkLst>
        </pc:spChg>
        <pc:spChg chg="add mod">
          <ac:chgData name="Lee Yoon seop" userId="50eebf7eb80c8ec1" providerId="LiveId" clId="{840155F9-51FE-4AAA-BE61-239EF108AEAC}" dt="2022-09-05T06:12:14.067" v="1203" actId="1038"/>
          <ac:spMkLst>
            <pc:docMk/>
            <pc:sldMk cId="1138687730" sldId="360"/>
            <ac:spMk id="11" creationId="{2099E676-FC81-F435-2545-09E7FFF871B4}"/>
          </ac:spMkLst>
        </pc:spChg>
        <pc:spChg chg="mod">
          <ac:chgData name="Lee Yoon seop" userId="50eebf7eb80c8ec1" providerId="LiveId" clId="{840155F9-51FE-4AAA-BE61-239EF108AEAC}" dt="2022-09-13T13:27:34.927" v="18060"/>
          <ac:spMkLst>
            <pc:docMk/>
            <pc:sldMk cId="1138687730" sldId="360"/>
            <ac:spMk id="12" creationId="{00000000-0000-0000-0000-000000000000}"/>
          </ac:spMkLst>
        </pc:spChg>
        <pc:spChg chg="mod">
          <ac:chgData name="Lee Yoon seop" userId="50eebf7eb80c8ec1" providerId="LiveId" clId="{840155F9-51FE-4AAA-BE61-239EF108AEAC}" dt="2022-09-13T13:11:35.746" v="17962"/>
          <ac:spMkLst>
            <pc:docMk/>
            <pc:sldMk cId="1138687730" sldId="360"/>
            <ac:spMk id="13" creationId="{E6092A96-63D6-B62F-E51C-A2B3A194AFDB}"/>
          </ac:spMkLst>
        </pc:spChg>
        <pc:spChg chg="add mod">
          <ac:chgData name="Lee Yoon seop" userId="50eebf7eb80c8ec1" providerId="LiveId" clId="{840155F9-51FE-4AAA-BE61-239EF108AEAC}" dt="2022-09-05T06:16:14.592" v="1314" actId="1036"/>
          <ac:spMkLst>
            <pc:docMk/>
            <pc:sldMk cId="1138687730" sldId="360"/>
            <ac:spMk id="24" creationId="{81F8D15E-AD12-B47F-04DC-9994E6E95DDD}"/>
          </ac:spMkLst>
        </pc:spChg>
        <pc:grpChg chg="del">
          <ac:chgData name="Lee Yoon seop" userId="50eebf7eb80c8ec1" providerId="LiveId" clId="{840155F9-51FE-4AAA-BE61-239EF108AEAC}" dt="2022-09-05T04:39:35.057" v="697" actId="478"/>
          <ac:grpSpMkLst>
            <pc:docMk/>
            <pc:sldMk cId="1138687730" sldId="360"/>
            <ac:grpSpMk id="15" creationId="{9D1C2523-470F-20C6-E325-AA8F529C9AE8}"/>
          </ac:grpSpMkLst>
        </pc:grpChg>
        <pc:picChg chg="add mod">
          <ac:chgData name="Lee Yoon seop" userId="50eebf7eb80c8ec1" providerId="LiveId" clId="{840155F9-51FE-4AAA-BE61-239EF108AEAC}" dt="2022-09-05T06:11:47.342" v="1194" actId="14100"/>
          <ac:picMkLst>
            <pc:docMk/>
            <pc:sldMk cId="1138687730" sldId="360"/>
            <ac:picMk id="10" creationId="{5D7C2C99-171A-BDC1-FB46-D8BF8F72A111}"/>
          </ac:picMkLst>
        </pc:picChg>
        <pc:picChg chg="del">
          <ac:chgData name="Lee Yoon seop" userId="50eebf7eb80c8ec1" providerId="LiveId" clId="{840155F9-51FE-4AAA-BE61-239EF108AEAC}" dt="2022-09-05T04:39:32.907" v="696" actId="478"/>
          <ac:picMkLst>
            <pc:docMk/>
            <pc:sldMk cId="1138687730" sldId="360"/>
            <ac:picMk id="14" creationId="{8AAFF802-F2FF-BE5C-BC33-641714F4FA02}"/>
          </ac:picMkLst>
        </pc:picChg>
        <pc:picChg chg="add mod">
          <ac:chgData name="Lee Yoon seop" userId="50eebf7eb80c8ec1" providerId="LiveId" clId="{840155F9-51FE-4AAA-BE61-239EF108AEAC}" dt="2022-09-05T06:13:21.201" v="1235" actId="1035"/>
          <ac:picMkLst>
            <pc:docMk/>
            <pc:sldMk cId="1138687730" sldId="360"/>
            <ac:picMk id="19" creationId="{F2BA2206-C17A-0747-5326-60BF8CCFE627}"/>
          </ac:picMkLst>
        </pc:picChg>
        <pc:cxnChg chg="add mod">
          <ac:chgData name="Lee Yoon seop" userId="50eebf7eb80c8ec1" providerId="LiveId" clId="{840155F9-51FE-4AAA-BE61-239EF108AEAC}" dt="2022-09-05T06:13:50.634" v="1240" actId="1582"/>
          <ac:cxnSpMkLst>
            <pc:docMk/>
            <pc:sldMk cId="1138687730" sldId="360"/>
            <ac:cxnSpMk id="21" creationId="{35704059-1779-D7C9-D085-F2F5E36860D0}"/>
          </ac:cxnSpMkLst>
        </pc:cxnChg>
      </pc:sldChg>
      <pc:sldChg chg="add del setBg">
        <pc:chgData name="Lee Yoon seop" userId="50eebf7eb80c8ec1" providerId="LiveId" clId="{840155F9-51FE-4AAA-BE61-239EF108AEAC}" dt="2022-09-05T04:39:29.859" v="694"/>
        <pc:sldMkLst>
          <pc:docMk/>
          <pc:sldMk cId="1722701916" sldId="360"/>
        </pc:sldMkLst>
      </pc:sldChg>
      <pc:sldChg chg="add del setBg">
        <pc:chgData name="Lee Yoon seop" userId="50eebf7eb80c8ec1" providerId="LiveId" clId="{840155F9-51FE-4AAA-BE61-239EF108AEAC}" dt="2022-09-05T06:17:46.328" v="1337"/>
        <pc:sldMkLst>
          <pc:docMk/>
          <pc:sldMk cId="204286280" sldId="361"/>
        </pc:sldMkLst>
      </pc:sldChg>
      <pc:sldChg chg="add del setBg">
        <pc:chgData name="Lee Yoon seop" userId="50eebf7eb80c8ec1" providerId="LiveId" clId="{840155F9-51FE-4AAA-BE61-239EF108AEAC}" dt="2022-09-05T06:17:25.880" v="1333"/>
        <pc:sldMkLst>
          <pc:docMk/>
          <pc:sldMk cId="477285590" sldId="361"/>
        </pc:sldMkLst>
      </pc:sldChg>
      <pc:sldChg chg="add del">
        <pc:chgData name="Lee Yoon seop" userId="50eebf7eb80c8ec1" providerId="LiveId" clId="{840155F9-51FE-4AAA-BE61-239EF108AEAC}" dt="2022-09-05T06:17:31.179" v="1335" actId="47"/>
        <pc:sldMkLst>
          <pc:docMk/>
          <pc:sldMk cId="2070378026" sldId="361"/>
        </pc:sldMkLst>
      </pc:sldChg>
      <pc:sldChg chg="addSp delSp modSp add mod modNotesTx">
        <pc:chgData name="Lee Yoon seop" userId="50eebf7eb80c8ec1" providerId="LiveId" clId="{840155F9-51FE-4AAA-BE61-239EF108AEAC}" dt="2022-09-15T10:29:50.782" v="18949" actId="20577"/>
        <pc:sldMkLst>
          <pc:docMk/>
          <pc:sldMk cId="2709578438" sldId="361"/>
        </pc:sldMkLst>
        <pc:spChg chg="mod">
          <ac:chgData name="Lee Yoon seop" userId="50eebf7eb80c8ec1" providerId="LiveId" clId="{840155F9-51FE-4AAA-BE61-239EF108AEAC}" dt="2022-09-05T06:20:38.342" v="1637" actId="1076"/>
          <ac:spMkLst>
            <pc:docMk/>
            <pc:sldMk cId="2709578438" sldId="361"/>
            <ac:spMk id="2" creationId="{00000000-0000-0000-0000-000000000000}"/>
          </ac:spMkLst>
        </pc:spChg>
        <pc:spChg chg="mod">
          <ac:chgData name="Lee Yoon seop" userId="50eebf7eb80c8ec1" providerId="LiveId" clId="{840155F9-51FE-4AAA-BE61-239EF108AEAC}" dt="2022-09-05T06:25:43.665" v="2130" actId="1036"/>
          <ac:spMkLst>
            <pc:docMk/>
            <pc:sldMk cId="2709578438" sldId="361"/>
            <ac:spMk id="5" creationId="{D22DD893-2176-F07F-FFCB-65A27262B561}"/>
          </ac:spMkLst>
        </pc:spChg>
        <pc:spChg chg="add">
          <ac:chgData name="Lee Yoon seop" userId="50eebf7eb80c8ec1" providerId="LiveId" clId="{840155F9-51FE-4AAA-BE61-239EF108AEAC}" dt="2022-09-05T06:18:02.267" v="1343" actId="22"/>
          <ac:spMkLst>
            <pc:docMk/>
            <pc:sldMk cId="2709578438" sldId="361"/>
            <ac:spMk id="6" creationId="{1A88D46A-62D4-B24E-12F2-4E2A8D03054C}"/>
          </ac:spMkLst>
        </pc:spChg>
        <pc:spChg chg="mod">
          <ac:chgData name="Lee Yoon seop" userId="50eebf7eb80c8ec1" providerId="LiveId" clId="{840155F9-51FE-4AAA-BE61-239EF108AEAC}" dt="2022-09-13T13:12:31.049" v="17966" actId="207"/>
          <ac:spMkLst>
            <pc:docMk/>
            <pc:sldMk cId="2709578438" sldId="361"/>
            <ac:spMk id="8" creationId="{B195B411-B3AC-119F-EC01-D5CD5C569667}"/>
          </ac:spMkLst>
        </pc:spChg>
        <pc:spChg chg="mod">
          <ac:chgData name="Lee Yoon seop" userId="50eebf7eb80c8ec1" providerId="LiveId" clId="{840155F9-51FE-4AAA-BE61-239EF108AEAC}" dt="2022-09-05T06:17:51.045" v="1340" actId="6549"/>
          <ac:spMkLst>
            <pc:docMk/>
            <pc:sldMk cId="2709578438" sldId="361"/>
            <ac:spMk id="9" creationId="{00000000-0000-0000-0000-000000000000}"/>
          </ac:spMkLst>
        </pc:spChg>
        <pc:spChg chg="del">
          <ac:chgData name="Lee Yoon seop" userId="50eebf7eb80c8ec1" providerId="LiveId" clId="{840155F9-51FE-4AAA-BE61-239EF108AEAC}" dt="2022-09-05T06:18:02.032" v="1342" actId="478"/>
          <ac:spMkLst>
            <pc:docMk/>
            <pc:sldMk cId="2709578438" sldId="361"/>
            <ac:spMk id="12" creationId="{00000000-0000-0000-0000-000000000000}"/>
          </ac:spMkLst>
        </pc:spChg>
        <pc:spChg chg="mod">
          <ac:chgData name="Lee Yoon seop" userId="50eebf7eb80c8ec1" providerId="LiveId" clId="{840155F9-51FE-4AAA-BE61-239EF108AEAC}" dt="2022-09-05T06:18:14.020" v="1381" actId="20577"/>
          <ac:spMkLst>
            <pc:docMk/>
            <pc:sldMk cId="2709578438" sldId="361"/>
            <ac:spMk id="13" creationId="{E325242F-4B68-4AEC-9DFC-6987F2D4514C}"/>
          </ac:spMkLst>
        </pc:spChg>
        <pc:spChg chg="mod">
          <ac:chgData name="Lee Yoon seop" userId="50eebf7eb80c8ec1" providerId="LiveId" clId="{840155F9-51FE-4AAA-BE61-239EF108AEAC}" dt="2022-09-13T13:11:45.706" v="17963" actId="207"/>
          <ac:spMkLst>
            <pc:docMk/>
            <pc:sldMk cId="2709578438" sldId="361"/>
            <ac:spMk id="14" creationId="{A2944D82-0A8B-4A15-95EC-2521F9F6FE2F}"/>
          </ac:spMkLst>
        </pc:spChg>
      </pc:sldChg>
      <pc:sldChg chg="add del setBg">
        <pc:chgData name="Lee Yoon seop" userId="50eebf7eb80c8ec1" providerId="LiveId" clId="{840155F9-51FE-4AAA-BE61-239EF108AEAC}" dt="2022-09-05T06:26:24.803" v="2133"/>
        <pc:sldMkLst>
          <pc:docMk/>
          <pc:sldMk cId="1055691173" sldId="362"/>
        </pc:sldMkLst>
      </pc:sldChg>
      <pc:sldChg chg="delSp modSp add mod modNotesTx">
        <pc:chgData name="Lee Yoon seop" userId="50eebf7eb80c8ec1" providerId="LiveId" clId="{840155F9-51FE-4AAA-BE61-239EF108AEAC}" dt="2022-09-15T10:29:43.152" v="18948" actId="20577"/>
        <pc:sldMkLst>
          <pc:docMk/>
          <pc:sldMk cId="2233921352" sldId="362"/>
        </pc:sldMkLst>
        <pc:spChg chg="mod">
          <ac:chgData name="Lee Yoon seop" userId="50eebf7eb80c8ec1" providerId="LiveId" clId="{840155F9-51FE-4AAA-BE61-239EF108AEAC}" dt="2022-09-13T12:34:25.747" v="17753" actId="20577"/>
          <ac:spMkLst>
            <pc:docMk/>
            <pc:sldMk cId="2233921352" sldId="362"/>
            <ac:spMk id="5" creationId="{D22DD893-2176-F07F-FFCB-65A27262B561}"/>
          </ac:spMkLst>
        </pc:spChg>
        <pc:spChg chg="del">
          <ac:chgData name="Lee Yoon seop" userId="50eebf7eb80c8ec1" providerId="LiveId" clId="{840155F9-51FE-4AAA-BE61-239EF108AEAC}" dt="2022-09-05T06:26:48.853" v="2166" actId="478"/>
          <ac:spMkLst>
            <pc:docMk/>
            <pc:sldMk cId="2233921352" sldId="362"/>
            <ac:spMk id="8" creationId="{B195B411-B3AC-119F-EC01-D5CD5C569667}"/>
          </ac:spMkLst>
        </pc:spChg>
        <pc:spChg chg="mod">
          <ac:chgData name="Lee Yoon seop" userId="50eebf7eb80c8ec1" providerId="LiveId" clId="{840155F9-51FE-4AAA-BE61-239EF108AEAC}" dt="2022-09-05T06:52:11.308" v="3092" actId="1035"/>
          <ac:spMkLst>
            <pc:docMk/>
            <pc:sldMk cId="2233921352" sldId="362"/>
            <ac:spMk id="13" creationId="{E325242F-4B68-4AEC-9DFC-6987F2D4514C}"/>
          </ac:spMkLst>
        </pc:spChg>
        <pc:spChg chg="mod">
          <ac:chgData name="Lee Yoon seop" userId="50eebf7eb80c8ec1" providerId="LiveId" clId="{840155F9-51FE-4AAA-BE61-239EF108AEAC}" dt="2022-09-05T06:51:01.537" v="3082" actId="20577"/>
          <ac:spMkLst>
            <pc:docMk/>
            <pc:sldMk cId="2233921352" sldId="362"/>
            <ac:spMk id="14" creationId="{A2944D82-0A8B-4A15-95EC-2521F9F6FE2F}"/>
          </ac:spMkLst>
        </pc:spChg>
      </pc:sldChg>
      <pc:sldChg chg="addSp delSp modSp add mod modNotesTx">
        <pc:chgData name="Lee Yoon seop" userId="50eebf7eb80c8ec1" providerId="LiveId" clId="{840155F9-51FE-4AAA-BE61-239EF108AEAC}" dt="2022-09-15T10:29:37.421" v="18947" actId="20577"/>
        <pc:sldMkLst>
          <pc:docMk/>
          <pc:sldMk cId="1222806768" sldId="363"/>
        </pc:sldMkLst>
        <pc:spChg chg="del">
          <ac:chgData name="Lee Yoon seop" userId="50eebf7eb80c8ec1" providerId="LiveId" clId="{840155F9-51FE-4AAA-BE61-239EF108AEAC}" dt="2022-09-05T06:52:45.567" v="3123" actId="478"/>
          <ac:spMkLst>
            <pc:docMk/>
            <pc:sldMk cId="1222806768" sldId="363"/>
            <ac:spMk id="5" creationId="{D22DD893-2176-F07F-FFCB-65A27262B561}"/>
          </ac:spMkLst>
        </pc:spChg>
        <pc:spChg chg="add mod">
          <ac:chgData name="Lee Yoon seop" userId="50eebf7eb80c8ec1" providerId="LiveId" clId="{840155F9-51FE-4AAA-BE61-239EF108AEAC}" dt="2022-09-05T06:54:28.017" v="3168" actId="14100"/>
          <ac:spMkLst>
            <pc:docMk/>
            <pc:sldMk cId="1222806768" sldId="363"/>
            <ac:spMk id="7" creationId="{3C652A35-ACD9-9295-0390-ED2CC0717D7E}"/>
          </ac:spMkLst>
        </pc:spChg>
        <pc:spChg chg="add mod">
          <ac:chgData name="Lee Yoon seop" userId="50eebf7eb80c8ec1" providerId="LiveId" clId="{840155F9-51FE-4AAA-BE61-239EF108AEAC}" dt="2022-09-09T01:28:51.479" v="17373" actId="20577"/>
          <ac:spMkLst>
            <pc:docMk/>
            <pc:sldMk cId="1222806768" sldId="363"/>
            <ac:spMk id="10" creationId="{FED71161-7986-E41D-7443-D996A2FC5123}"/>
          </ac:spMkLst>
        </pc:spChg>
        <pc:spChg chg="mod">
          <ac:chgData name="Lee Yoon seop" userId="50eebf7eb80c8ec1" providerId="LiveId" clId="{840155F9-51FE-4AAA-BE61-239EF108AEAC}" dt="2022-09-05T06:52:43.219" v="3121"/>
          <ac:spMkLst>
            <pc:docMk/>
            <pc:sldMk cId="1222806768" sldId="363"/>
            <ac:spMk id="13" creationId="{E325242F-4B68-4AEC-9DFC-6987F2D4514C}"/>
          </ac:spMkLst>
        </pc:spChg>
        <pc:spChg chg="del">
          <ac:chgData name="Lee Yoon seop" userId="50eebf7eb80c8ec1" providerId="LiveId" clId="{840155F9-51FE-4AAA-BE61-239EF108AEAC}" dt="2022-09-05T06:52:44.352" v="3122" actId="478"/>
          <ac:spMkLst>
            <pc:docMk/>
            <pc:sldMk cId="1222806768" sldId="363"/>
            <ac:spMk id="14" creationId="{A2944D82-0A8B-4A15-95EC-2521F9F6FE2F}"/>
          </ac:spMkLst>
        </pc:spChg>
      </pc:sldChg>
      <pc:sldChg chg="add del setBg">
        <pc:chgData name="Lee Yoon seop" userId="50eebf7eb80c8ec1" providerId="LiveId" clId="{840155F9-51FE-4AAA-BE61-239EF108AEAC}" dt="2022-09-05T06:52:31.219" v="3098"/>
        <pc:sldMkLst>
          <pc:docMk/>
          <pc:sldMk cId="1708765775" sldId="363"/>
        </pc:sldMkLst>
      </pc:sldChg>
      <pc:sldChg chg="addSp delSp modSp add mod delAnim modAnim modNotesTx">
        <pc:chgData name="Lee Yoon seop" userId="50eebf7eb80c8ec1" providerId="LiveId" clId="{840155F9-51FE-4AAA-BE61-239EF108AEAC}" dt="2022-09-15T10:28:54.997" v="18944" actId="207"/>
        <pc:sldMkLst>
          <pc:docMk/>
          <pc:sldMk cId="2584390847" sldId="364"/>
        </pc:sldMkLst>
        <pc:spChg chg="mod">
          <ac:chgData name="Lee Yoon seop" userId="50eebf7eb80c8ec1" providerId="LiveId" clId="{840155F9-51FE-4AAA-BE61-239EF108AEAC}" dt="2022-09-05T07:20:23.291" v="4002" actId="1036"/>
          <ac:spMkLst>
            <pc:docMk/>
            <pc:sldMk cId="2584390847" sldId="364"/>
            <ac:spMk id="5" creationId="{90697CB2-5F78-CC60-68A6-7142A2B3C16D}"/>
          </ac:spMkLst>
        </pc:spChg>
        <pc:spChg chg="mod">
          <ac:chgData name="Lee Yoon seop" userId="50eebf7eb80c8ec1" providerId="LiveId" clId="{840155F9-51FE-4AAA-BE61-239EF108AEAC}" dt="2022-09-15T10:28:54.997" v="18944" actId="207"/>
          <ac:spMkLst>
            <pc:docMk/>
            <pc:sldMk cId="2584390847" sldId="364"/>
            <ac:spMk id="7" creationId="{4B36B94A-68E6-2F32-AE02-BAD856A13669}"/>
          </ac:spMkLst>
        </pc:spChg>
        <pc:spChg chg="add del mod">
          <ac:chgData name="Lee Yoon seop" userId="50eebf7eb80c8ec1" providerId="LiveId" clId="{840155F9-51FE-4AAA-BE61-239EF108AEAC}" dt="2022-09-05T07:32:44.634" v="4397" actId="478"/>
          <ac:spMkLst>
            <pc:docMk/>
            <pc:sldMk cId="2584390847" sldId="364"/>
            <ac:spMk id="8" creationId="{61F54581-1572-77AB-402B-AB8EC8D3C1E3}"/>
          </ac:spMkLst>
        </pc:spChg>
        <pc:spChg chg="add del mod">
          <ac:chgData name="Lee Yoon seop" userId="50eebf7eb80c8ec1" providerId="LiveId" clId="{840155F9-51FE-4AAA-BE61-239EF108AEAC}" dt="2022-09-05T07:32:44.634" v="4397" actId="478"/>
          <ac:spMkLst>
            <pc:docMk/>
            <pc:sldMk cId="2584390847" sldId="364"/>
            <ac:spMk id="10" creationId="{559EDB07-2961-08D7-C418-3D556CBD4C96}"/>
          </ac:spMkLst>
        </pc:spChg>
        <pc:spChg chg="del">
          <ac:chgData name="Lee Yoon seop" userId="50eebf7eb80c8ec1" providerId="LiveId" clId="{840155F9-51FE-4AAA-BE61-239EF108AEAC}" dt="2022-09-05T07:13:10.404" v="3600" actId="478"/>
          <ac:spMkLst>
            <pc:docMk/>
            <pc:sldMk cId="2584390847" sldId="364"/>
            <ac:spMk id="11" creationId="{C6CB9285-FFE7-3988-CD97-18E0ED72657C}"/>
          </ac:spMkLst>
        </pc:spChg>
        <pc:spChg chg="mod">
          <ac:chgData name="Lee Yoon seop" userId="50eebf7eb80c8ec1" providerId="LiveId" clId="{840155F9-51FE-4AAA-BE61-239EF108AEAC}" dt="2022-09-13T13:26:13.932" v="18029" actId="20577"/>
          <ac:spMkLst>
            <pc:docMk/>
            <pc:sldMk cId="2584390847" sldId="364"/>
            <ac:spMk id="12" creationId="{00000000-0000-0000-0000-000000000000}"/>
          </ac:spMkLst>
        </pc:spChg>
        <pc:spChg chg="add del mod">
          <ac:chgData name="Lee Yoon seop" userId="50eebf7eb80c8ec1" providerId="LiveId" clId="{840155F9-51FE-4AAA-BE61-239EF108AEAC}" dt="2022-09-05T07:32:44.634" v="4397" actId="478"/>
          <ac:spMkLst>
            <pc:docMk/>
            <pc:sldMk cId="2584390847" sldId="364"/>
            <ac:spMk id="13" creationId="{09A4459E-1A41-1D11-F946-0ADAC3962CBB}"/>
          </ac:spMkLst>
        </pc:spChg>
        <pc:spChg chg="add mod">
          <ac:chgData name="Lee Yoon seop" userId="50eebf7eb80c8ec1" providerId="LiveId" clId="{840155F9-51FE-4AAA-BE61-239EF108AEAC}" dt="2022-09-05T07:33:04.672" v="4408" actId="1035"/>
          <ac:spMkLst>
            <pc:docMk/>
            <pc:sldMk cId="2584390847" sldId="364"/>
            <ac:spMk id="14" creationId="{C4DF03DB-9A8B-7384-E1CE-CF57F4DE3953}"/>
          </ac:spMkLst>
        </pc:spChg>
        <pc:spChg chg="add mod ord">
          <ac:chgData name="Lee Yoon seop" userId="50eebf7eb80c8ec1" providerId="LiveId" clId="{840155F9-51FE-4AAA-BE61-239EF108AEAC}" dt="2022-09-05T07:40:50.185" v="4467" actId="1076"/>
          <ac:spMkLst>
            <pc:docMk/>
            <pc:sldMk cId="2584390847" sldId="364"/>
            <ac:spMk id="17" creationId="{C6AF6C45-36AA-A987-AE2C-006E839E5B4A}"/>
          </ac:spMkLst>
        </pc:spChg>
        <pc:spChg chg="add mod">
          <ac:chgData name="Lee Yoon seop" userId="50eebf7eb80c8ec1" providerId="LiveId" clId="{840155F9-51FE-4AAA-BE61-239EF108AEAC}" dt="2022-09-05T07:33:04.672" v="4408" actId="1035"/>
          <ac:spMkLst>
            <pc:docMk/>
            <pc:sldMk cId="2584390847" sldId="364"/>
            <ac:spMk id="20" creationId="{385EE9F6-0698-FE02-A763-84B4292E6E6E}"/>
          </ac:spMkLst>
        </pc:spChg>
        <pc:spChg chg="del">
          <ac:chgData name="Lee Yoon seop" userId="50eebf7eb80c8ec1" providerId="LiveId" clId="{840155F9-51FE-4AAA-BE61-239EF108AEAC}" dt="2022-09-05T07:13:10.404" v="3600" actId="478"/>
          <ac:spMkLst>
            <pc:docMk/>
            <pc:sldMk cId="2584390847" sldId="364"/>
            <ac:spMk id="21" creationId="{C0C2D9B7-6293-44DF-94F9-BCFDFC932357}"/>
          </ac:spMkLst>
        </pc:spChg>
        <pc:spChg chg="add mod">
          <ac:chgData name="Lee Yoon seop" userId="50eebf7eb80c8ec1" providerId="LiveId" clId="{840155F9-51FE-4AAA-BE61-239EF108AEAC}" dt="2022-09-05T08:08:37.754" v="4505" actId="1037"/>
          <ac:spMkLst>
            <pc:docMk/>
            <pc:sldMk cId="2584390847" sldId="364"/>
            <ac:spMk id="31" creationId="{1E9E1B3C-2625-502C-F3AD-027F09958B98}"/>
          </ac:spMkLst>
        </pc:spChg>
        <pc:graphicFrameChg chg="del">
          <ac:chgData name="Lee Yoon seop" userId="50eebf7eb80c8ec1" providerId="LiveId" clId="{840155F9-51FE-4AAA-BE61-239EF108AEAC}" dt="2022-09-05T07:13:10.404" v="3600" actId="478"/>
          <ac:graphicFrameMkLst>
            <pc:docMk/>
            <pc:sldMk cId="2584390847" sldId="364"/>
            <ac:graphicFrameMk id="16" creationId="{CD6A787F-F3A1-4974-99BD-EE55E8F907CB}"/>
          </ac:graphicFrameMkLst>
        </pc:graphicFrameChg>
        <pc:picChg chg="add del mod">
          <ac:chgData name="Lee Yoon seop" userId="50eebf7eb80c8ec1" providerId="LiveId" clId="{840155F9-51FE-4AAA-BE61-239EF108AEAC}" dt="2022-09-05T07:32:45.401" v="4398" actId="478"/>
          <ac:picMkLst>
            <pc:docMk/>
            <pc:sldMk cId="2584390847" sldId="364"/>
            <ac:picMk id="6" creationId="{E1B32298-4EF8-75D1-A57D-183E57D78EAC}"/>
          </ac:picMkLst>
        </pc:picChg>
        <pc:picChg chg="add del mod">
          <ac:chgData name="Lee Yoon seop" userId="50eebf7eb80c8ec1" providerId="LiveId" clId="{840155F9-51FE-4AAA-BE61-239EF108AEAC}" dt="2022-09-05T07:34:50.487" v="4414" actId="478"/>
          <ac:picMkLst>
            <pc:docMk/>
            <pc:sldMk cId="2584390847" sldId="364"/>
            <ac:picMk id="15" creationId="{7B014E85-E8E2-DE6F-1818-684AEB30D0F3}"/>
          </ac:picMkLst>
        </pc:picChg>
        <pc:picChg chg="add del mod">
          <ac:chgData name="Lee Yoon seop" userId="50eebf7eb80c8ec1" providerId="LiveId" clId="{840155F9-51FE-4AAA-BE61-239EF108AEAC}" dt="2022-09-05T07:35:20.601" v="4421" actId="478"/>
          <ac:picMkLst>
            <pc:docMk/>
            <pc:sldMk cId="2584390847" sldId="364"/>
            <ac:picMk id="18" creationId="{F82313F7-AD5D-2259-F6BC-D2F90FE6394A}"/>
          </ac:picMkLst>
        </pc:picChg>
        <pc:picChg chg="add mod">
          <ac:chgData name="Lee Yoon seop" userId="50eebf7eb80c8ec1" providerId="LiveId" clId="{840155F9-51FE-4AAA-BE61-239EF108AEAC}" dt="2022-09-05T07:35:33.727" v="4431" actId="1038"/>
          <ac:picMkLst>
            <pc:docMk/>
            <pc:sldMk cId="2584390847" sldId="364"/>
            <ac:picMk id="23" creationId="{7AFC8C15-165B-A860-6619-306BB5E17FFE}"/>
          </ac:picMkLst>
        </pc:picChg>
        <pc:picChg chg="add mod">
          <ac:chgData name="Lee Yoon seop" userId="50eebf7eb80c8ec1" providerId="LiveId" clId="{840155F9-51FE-4AAA-BE61-239EF108AEAC}" dt="2022-09-05T08:08:30.784" v="4496" actId="1038"/>
          <ac:picMkLst>
            <pc:docMk/>
            <pc:sldMk cId="2584390847" sldId="364"/>
            <ac:picMk id="25" creationId="{777E9280-E8CA-8632-1EA4-E03EFDE90607}"/>
          </ac:picMkLst>
        </pc:picChg>
        <pc:cxnChg chg="add mod ord">
          <ac:chgData name="Lee Yoon seop" userId="50eebf7eb80c8ec1" providerId="LiveId" clId="{840155F9-51FE-4AAA-BE61-239EF108AEAC}" dt="2022-09-05T08:08:30.784" v="4496" actId="1038"/>
          <ac:cxnSpMkLst>
            <pc:docMk/>
            <pc:sldMk cId="2584390847" sldId="364"/>
            <ac:cxnSpMk id="19" creationId="{3A9756D6-749C-4E23-9BDF-56D4244B63F7}"/>
          </ac:cxnSpMkLst>
        </pc:cxnChg>
      </pc:sldChg>
      <pc:sldChg chg="add del setBg">
        <pc:chgData name="Lee Yoon seop" userId="50eebf7eb80c8ec1" providerId="LiveId" clId="{840155F9-51FE-4AAA-BE61-239EF108AEAC}" dt="2022-09-05T07:12:59.966" v="3592"/>
        <pc:sldMkLst>
          <pc:docMk/>
          <pc:sldMk cId="2909799907" sldId="364"/>
        </pc:sldMkLst>
      </pc:sldChg>
      <pc:sldChg chg="modSp add del mod">
        <pc:chgData name="Lee Yoon seop" userId="50eebf7eb80c8ec1" providerId="LiveId" clId="{840155F9-51FE-4AAA-BE61-239EF108AEAC}" dt="2022-09-05T07:41:42.076" v="4491" actId="47"/>
        <pc:sldMkLst>
          <pc:docMk/>
          <pc:sldMk cId="2337040807" sldId="365"/>
        </pc:sldMkLst>
        <pc:spChg chg="mod">
          <ac:chgData name="Lee Yoon seop" userId="50eebf7eb80c8ec1" providerId="LiveId" clId="{840155F9-51FE-4AAA-BE61-239EF108AEAC}" dt="2022-09-05T07:28:48.416" v="4165" actId="20577"/>
          <ac:spMkLst>
            <pc:docMk/>
            <pc:sldMk cId="2337040807" sldId="365"/>
            <ac:spMk id="5" creationId="{BA6C129F-90B2-49DD-0E4E-E5EB8AA9D175}"/>
          </ac:spMkLst>
        </pc:spChg>
      </pc:sldChg>
      <pc:sldChg chg="add del setBg">
        <pc:chgData name="Lee Yoon seop" userId="50eebf7eb80c8ec1" providerId="LiveId" clId="{840155F9-51FE-4AAA-BE61-239EF108AEAC}" dt="2022-09-05T07:27:46.398" v="4119"/>
        <pc:sldMkLst>
          <pc:docMk/>
          <pc:sldMk cId="3737120518" sldId="365"/>
        </pc:sldMkLst>
      </pc:sldChg>
      <pc:sldChg chg="modSp add mod ord modAnim modNotesTx">
        <pc:chgData name="Lee Yoon seop" userId="50eebf7eb80c8ec1" providerId="LiveId" clId="{840155F9-51FE-4AAA-BE61-239EF108AEAC}" dt="2022-09-15T10:29:22.624" v="18945" actId="20577"/>
        <pc:sldMkLst>
          <pc:docMk/>
          <pc:sldMk cId="2370101832" sldId="366"/>
        </pc:sldMkLst>
        <pc:spChg chg="mod">
          <ac:chgData name="Lee Yoon seop" userId="50eebf7eb80c8ec1" providerId="LiveId" clId="{840155F9-51FE-4AAA-BE61-239EF108AEAC}" dt="2022-09-07T08:59:39.300" v="13444"/>
          <ac:spMkLst>
            <pc:docMk/>
            <pc:sldMk cId="2370101832" sldId="366"/>
            <ac:spMk id="5" creationId="{90697CB2-5F78-CC60-68A6-7142A2B3C16D}"/>
          </ac:spMkLst>
        </pc:spChg>
        <pc:spChg chg="mod">
          <ac:chgData name="Lee Yoon seop" userId="50eebf7eb80c8ec1" providerId="LiveId" clId="{840155F9-51FE-4AAA-BE61-239EF108AEAC}" dt="2022-09-13T13:13:13.366" v="17968" actId="207"/>
          <ac:spMkLst>
            <pc:docMk/>
            <pc:sldMk cId="2370101832" sldId="366"/>
            <ac:spMk id="7" creationId="{4B36B94A-68E6-2F32-AE02-BAD856A13669}"/>
          </ac:spMkLst>
        </pc:spChg>
        <pc:spChg chg="mod">
          <ac:chgData name="Lee Yoon seop" userId="50eebf7eb80c8ec1" providerId="LiveId" clId="{840155F9-51FE-4AAA-BE61-239EF108AEAC}" dt="2022-09-07T09:03:11.910" v="13607" actId="1582"/>
          <ac:spMkLst>
            <pc:docMk/>
            <pc:sldMk cId="2370101832" sldId="366"/>
            <ac:spMk id="8" creationId="{61F54581-1572-77AB-402B-AB8EC8D3C1E3}"/>
          </ac:spMkLst>
        </pc:spChg>
        <pc:spChg chg="mod">
          <ac:chgData name="Lee Yoon seop" userId="50eebf7eb80c8ec1" providerId="LiveId" clId="{840155F9-51FE-4AAA-BE61-239EF108AEAC}" dt="2022-09-07T09:03:11.910" v="13607" actId="1582"/>
          <ac:spMkLst>
            <pc:docMk/>
            <pc:sldMk cId="2370101832" sldId="366"/>
            <ac:spMk id="10" creationId="{559EDB07-2961-08D7-C418-3D556CBD4C96}"/>
          </ac:spMkLst>
        </pc:spChg>
        <pc:spChg chg="mod">
          <ac:chgData name="Lee Yoon seop" userId="50eebf7eb80c8ec1" providerId="LiveId" clId="{840155F9-51FE-4AAA-BE61-239EF108AEAC}" dt="2022-09-13T13:26:10.758" v="18028" actId="20577"/>
          <ac:spMkLst>
            <pc:docMk/>
            <pc:sldMk cId="2370101832" sldId="366"/>
            <ac:spMk id="12" creationId="{00000000-0000-0000-0000-000000000000}"/>
          </ac:spMkLst>
        </pc:spChg>
        <pc:spChg chg="mod">
          <ac:chgData name="Lee Yoon seop" userId="50eebf7eb80c8ec1" providerId="LiveId" clId="{840155F9-51FE-4AAA-BE61-239EF108AEAC}" dt="2022-09-07T09:03:11.910" v="13607" actId="1582"/>
          <ac:spMkLst>
            <pc:docMk/>
            <pc:sldMk cId="2370101832" sldId="366"/>
            <ac:spMk id="13" creationId="{09A4459E-1A41-1D11-F946-0ADAC3962CBB}"/>
          </ac:spMkLst>
        </pc:spChg>
      </pc:sldChg>
      <pc:sldChg chg="add del setBg">
        <pc:chgData name="Lee Yoon seop" userId="50eebf7eb80c8ec1" providerId="LiveId" clId="{840155F9-51FE-4AAA-BE61-239EF108AEAC}" dt="2022-09-05T07:29:13.538" v="4167"/>
        <pc:sldMkLst>
          <pc:docMk/>
          <pc:sldMk cId="2891948137" sldId="366"/>
        </pc:sldMkLst>
      </pc:sldChg>
      <pc:sldChg chg="addSp delSp modSp add mod delAnim modAnim modNotesTx">
        <pc:chgData name="Lee Yoon seop" userId="50eebf7eb80c8ec1" providerId="LiveId" clId="{840155F9-51FE-4AAA-BE61-239EF108AEAC}" dt="2022-09-15T10:28:38.878" v="18942" actId="20577"/>
        <pc:sldMkLst>
          <pc:docMk/>
          <pc:sldMk cId="1435052313" sldId="367"/>
        </pc:sldMkLst>
        <pc:spChg chg="mod">
          <ac:chgData name="Lee Yoon seop" userId="50eebf7eb80c8ec1" providerId="LiveId" clId="{840155F9-51FE-4AAA-BE61-239EF108AEAC}" dt="2022-09-05T08:10:31.674" v="4534" actId="20577"/>
          <ac:spMkLst>
            <pc:docMk/>
            <pc:sldMk cId="1435052313" sldId="367"/>
            <ac:spMk id="5" creationId="{90697CB2-5F78-CC60-68A6-7142A2B3C16D}"/>
          </ac:spMkLst>
        </pc:spChg>
        <pc:spChg chg="mod">
          <ac:chgData name="Lee Yoon seop" userId="50eebf7eb80c8ec1" providerId="LiveId" clId="{840155F9-51FE-4AAA-BE61-239EF108AEAC}" dt="2022-09-13T12:37:10.917" v="17772" actId="255"/>
          <ac:spMkLst>
            <pc:docMk/>
            <pc:sldMk cId="1435052313" sldId="367"/>
            <ac:spMk id="7" creationId="{4B36B94A-68E6-2F32-AE02-BAD856A13669}"/>
          </ac:spMkLst>
        </pc:spChg>
        <pc:spChg chg="add mod ord">
          <ac:chgData name="Lee Yoon seop" userId="50eebf7eb80c8ec1" providerId="LiveId" clId="{840155F9-51FE-4AAA-BE61-239EF108AEAC}" dt="2022-09-13T12:39:26.021" v="17857" actId="1038"/>
          <ac:spMkLst>
            <pc:docMk/>
            <pc:sldMk cId="1435052313" sldId="367"/>
            <ac:spMk id="8" creationId="{7CAA27E9-BD0F-4210-092F-C6091F69DAA1}"/>
          </ac:spMkLst>
        </pc:spChg>
        <pc:spChg chg="add mod">
          <ac:chgData name="Lee Yoon seop" userId="50eebf7eb80c8ec1" providerId="LiveId" clId="{840155F9-51FE-4AAA-BE61-239EF108AEAC}" dt="2022-09-13T12:39:26.021" v="17857" actId="1038"/>
          <ac:spMkLst>
            <pc:docMk/>
            <pc:sldMk cId="1435052313" sldId="367"/>
            <ac:spMk id="11" creationId="{E0E49CD8-16C0-9291-4BA4-AEE6341A5115}"/>
          </ac:spMkLst>
        </pc:spChg>
        <pc:spChg chg="mod">
          <ac:chgData name="Lee Yoon seop" userId="50eebf7eb80c8ec1" providerId="LiveId" clId="{840155F9-51FE-4AAA-BE61-239EF108AEAC}" dt="2022-09-13T13:26:17.693" v="18030" actId="20577"/>
          <ac:spMkLst>
            <pc:docMk/>
            <pc:sldMk cId="1435052313" sldId="367"/>
            <ac:spMk id="12" creationId="{00000000-0000-0000-0000-000000000000}"/>
          </ac:spMkLst>
        </pc:spChg>
        <pc:spChg chg="del">
          <ac:chgData name="Lee Yoon seop" userId="50eebf7eb80c8ec1" providerId="LiveId" clId="{840155F9-51FE-4AAA-BE61-239EF108AEAC}" dt="2022-09-05T08:10:51.123" v="4537" actId="478"/>
          <ac:spMkLst>
            <pc:docMk/>
            <pc:sldMk cId="1435052313" sldId="367"/>
            <ac:spMk id="14" creationId="{C4DF03DB-9A8B-7384-E1CE-CF57F4DE3953}"/>
          </ac:spMkLst>
        </pc:spChg>
        <pc:spChg chg="del">
          <ac:chgData name="Lee Yoon seop" userId="50eebf7eb80c8ec1" providerId="LiveId" clId="{840155F9-51FE-4AAA-BE61-239EF108AEAC}" dt="2022-09-05T08:10:43.935" v="4536" actId="478"/>
          <ac:spMkLst>
            <pc:docMk/>
            <pc:sldMk cId="1435052313" sldId="367"/>
            <ac:spMk id="17" creationId="{C6AF6C45-36AA-A987-AE2C-006E839E5B4A}"/>
          </ac:spMkLst>
        </pc:spChg>
        <pc:spChg chg="del">
          <ac:chgData name="Lee Yoon seop" userId="50eebf7eb80c8ec1" providerId="LiveId" clId="{840155F9-51FE-4AAA-BE61-239EF108AEAC}" dt="2022-09-05T08:10:43.935" v="4536" actId="478"/>
          <ac:spMkLst>
            <pc:docMk/>
            <pc:sldMk cId="1435052313" sldId="367"/>
            <ac:spMk id="20" creationId="{385EE9F6-0698-FE02-A763-84B4292E6E6E}"/>
          </ac:spMkLst>
        </pc:spChg>
        <pc:spChg chg="del">
          <ac:chgData name="Lee Yoon seop" userId="50eebf7eb80c8ec1" providerId="LiveId" clId="{840155F9-51FE-4AAA-BE61-239EF108AEAC}" dt="2022-09-05T08:10:43.935" v="4536" actId="478"/>
          <ac:spMkLst>
            <pc:docMk/>
            <pc:sldMk cId="1435052313" sldId="367"/>
            <ac:spMk id="31" creationId="{1E9E1B3C-2625-502C-F3AD-027F09958B98}"/>
          </ac:spMkLst>
        </pc:spChg>
        <pc:picChg chg="add del mod">
          <ac:chgData name="Lee Yoon seop" userId="50eebf7eb80c8ec1" providerId="LiveId" clId="{840155F9-51FE-4AAA-BE61-239EF108AEAC}" dt="2022-09-05T08:22:01.238" v="4975" actId="478"/>
          <ac:picMkLst>
            <pc:docMk/>
            <pc:sldMk cId="1435052313" sldId="367"/>
            <ac:picMk id="6" creationId="{0F7AA8C0-D657-8EC9-9F50-FACE621BC12C}"/>
          </ac:picMkLst>
        </pc:picChg>
        <pc:picChg chg="add mod">
          <ac:chgData name="Lee Yoon seop" userId="50eebf7eb80c8ec1" providerId="LiveId" clId="{840155F9-51FE-4AAA-BE61-239EF108AEAC}" dt="2022-09-13T12:39:26.021" v="17857" actId="1038"/>
          <ac:picMkLst>
            <pc:docMk/>
            <pc:sldMk cId="1435052313" sldId="367"/>
            <ac:picMk id="15" creationId="{12C580C3-4690-171A-CB48-908AE5494E7E}"/>
          </ac:picMkLst>
        </pc:picChg>
        <pc:picChg chg="del">
          <ac:chgData name="Lee Yoon seop" userId="50eebf7eb80c8ec1" providerId="LiveId" clId="{840155F9-51FE-4AAA-BE61-239EF108AEAC}" dt="2022-09-05T08:10:40.669" v="4535" actId="478"/>
          <ac:picMkLst>
            <pc:docMk/>
            <pc:sldMk cId="1435052313" sldId="367"/>
            <ac:picMk id="23" creationId="{7AFC8C15-165B-A860-6619-306BB5E17FFE}"/>
          </ac:picMkLst>
        </pc:picChg>
        <pc:picChg chg="del">
          <ac:chgData name="Lee Yoon seop" userId="50eebf7eb80c8ec1" providerId="LiveId" clId="{840155F9-51FE-4AAA-BE61-239EF108AEAC}" dt="2022-09-05T08:10:43.935" v="4536" actId="478"/>
          <ac:picMkLst>
            <pc:docMk/>
            <pc:sldMk cId="1435052313" sldId="367"/>
            <ac:picMk id="25" creationId="{777E9280-E8CA-8632-1EA4-E03EFDE90607}"/>
          </ac:picMkLst>
        </pc:picChg>
        <pc:cxnChg chg="del mod">
          <ac:chgData name="Lee Yoon seop" userId="50eebf7eb80c8ec1" providerId="LiveId" clId="{840155F9-51FE-4AAA-BE61-239EF108AEAC}" dt="2022-09-05T08:10:43.935" v="4536" actId="478"/>
          <ac:cxnSpMkLst>
            <pc:docMk/>
            <pc:sldMk cId="1435052313" sldId="367"/>
            <ac:cxnSpMk id="19" creationId="{3A9756D6-749C-4E23-9BDF-56D4244B63F7}"/>
          </ac:cxnSpMkLst>
        </pc:cxnChg>
      </pc:sldChg>
      <pc:sldChg chg="add del setBg">
        <pc:chgData name="Lee Yoon seop" userId="50eebf7eb80c8ec1" providerId="LiveId" clId="{840155F9-51FE-4AAA-BE61-239EF108AEAC}" dt="2022-09-05T08:10:06.354" v="4510"/>
        <pc:sldMkLst>
          <pc:docMk/>
          <pc:sldMk cId="2795822013" sldId="367"/>
        </pc:sldMkLst>
      </pc:sldChg>
      <pc:sldChg chg="add del setBg">
        <pc:chgData name="Lee Yoon seop" userId="50eebf7eb80c8ec1" providerId="LiveId" clId="{840155F9-51FE-4AAA-BE61-239EF108AEAC}" dt="2022-09-06T07:09:27.501" v="5095"/>
        <pc:sldMkLst>
          <pc:docMk/>
          <pc:sldMk cId="265765712" sldId="368"/>
        </pc:sldMkLst>
      </pc:sldChg>
      <pc:sldChg chg="modSp add mod modNotesTx">
        <pc:chgData name="Lee Yoon seop" userId="50eebf7eb80c8ec1" providerId="LiveId" clId="{840155F9-51FE-4AAA-BE61-239EF108AEAC}" dt="2022-09-15T11:50:01.267" v="19299" actId="20577"/>
        <pc:sldMkLst>
          <pc:docMk/>
          <pc:sldMk cId="853587385" sldId="368"/>
        </pc:sldMkLst>
        <pc:spChg chg="mod">
          <ac:chgData name="Lee Yoon seop" userId="50eebf7eb80c8ec1" providerId="LiveId" clId="{840155F9-51FE-4AAA-BE61-239EF108AEAC}" dt="2022-09-06T10:36:58.303" v="5840" actId="1036"/>
          <ac:spMkLst>
            <pc:docMk/>
            <pc:sldMk cId="853587385" sldId="368"/>
            <ac:spMk id="5" creationId="{D22DD893-2176-F07F-FFCB-65A27262B561}"/>
          </ac:spMkLst>
        </pc:spChg>
        <pc:spChg chg="mod">
          <ac:chgData name="Lee Yoon seop" userId="50eebf7eb80c8ec1" providerId="LiveId" clId="{840155F9-51FE-4AAA-BE61-239EF108AEAC}" dt="2022-09-13T13:26:22.942" v="18031" actId="20577"/>
          <ac:spMkLst>
            <pc:docMk/>
            <pc:sldMk cId="853587385" sldId="368"/>
            <ac:spMk id="6" creationId="{1A88D46A-62D4-B24E-12F2-4E2A8D03054C}"/>
          </ac:spMkLst>
        </pc:spChg>
        <pc:spChg chg="mod">
          <ac:chgData name="Lee Yoon seop" userId="50eebf7eb80c8ec1" providerId="LiveId" clId="{840155F9-51FE-4AAA-BE61-239EF108AEAC}" dt="2022-09-06T10:36:48.677" v="5836" actId="1035"/>
          <ac:spMkLst>
            <pc:docMk/>
            <pc:sldMk cId="853587385" sldId="368"/>
            <ac:spMk id="8" creationId="{B195B411-B3AC-119F-EC01-D5CD5C569667}"/>
          </ac:spMkLst>
        </pc:spChg>
        <pc:spChg chg="mod">
          <ac:chgData name="Lee Yoon seop" userId="50eebf7eb80c8ec1" providerId="LiveId" clId="{840155F9-51FE-4AAA-BE61-239EF108AEAC}" dt="2022-09-06T07:09:53.867" v="5121" actId="20577"/>
          <ac:spMkLst>
            <pc:docMk/>
            <pc:sldMk cId="853587385" sldId="368"/>
            <ac:spMk id="9" creationId="{00000000-0000-0000-0000-000000000000}"/>
          </ac:spMkLst>
        </pc:spChg>
        <pc:spChg chg="mod">
          <ac:chgData name="Lee Yoon seop" userId="50eebf7eb80c8ec1" providerId="LiveId" clId="{840155F9-51FE-4AAA-BE61-239EF108AEAC}" dt="2022-09-06T07:11:20.232" v="5166"/>
          <ac:spMkLst>
            <pc:docMk/>
            <pc:sldMk cId="853587385" sldId="368"/>
            <ac:spMk id="13" creationId="{E325242F-4B68-4AEC-9DFC-6987F2D4514C}"/>
          </ac:spMkLst>
        </pc:spChg>
        <pc:spChg chg="mod">
          <ac:chgData name="Lee Yoon seop" userId="50eebf7eb80c8ec1" providerId="LiveId" clId="{840155F9-51FE-4AAA-BE61-239EF108AEAC}" dt="2022-09-06T10:36:40.288" v="5832" actId="1036"/>
          <ac:spMkLst>
            <pc:docMk/>
            <pc:sldMk cId="853587385" sldId="368"/>
            <ac:spMk id="14" creationId="{A2944D82-0A8B-4A15-95EC-2521F9F6FE2F}"/>
          </ac:spMkLst>
        </pc:spChg>
      </pc:sldChg>
      <pc:sldChg chg="add del setBg">
        <pc:chgData name="Lee Yoon seop" userId="50eebf7eb80c8ec1" providerId="LiveId" clId="{840155F9-51FE-4AAA-BE61-239EF108AEAC}" dt="2022-09-06T10:39:58.622" v="5843"/>
        <pc:sldMkLst>
          <pc:docMk/>
          <pc:sldMk cId="1769051898" sldId="369"/>
        </pc:sldMkLst>
      </pc:sldChg>
      <pc:sldChg chg="addSp delSp modSp add mod delAnim modAnim modNotesTx">
        <pc:chgData name="Lee Yoon seop" userId="50eebf7eb80c8ec1" providerId="LiveId" clId="{840155F9-51FE-4AAA-BE61-239EF108AEAC}" dt="2022-09-15T10:28:22.630" v="18939" actId="20577"/>
        <pc:sldMkLst>
          <pc:docMk/>
          <pc:sldMk cId="3350463404" sldId="369"/>
        </pc:sldMkLst>
        <pc:spChg chg="mod">
          <ac:chgData name="Lee Yoon seop" userId="50eebf7eb80c8ec1" providerId="LiveId" clId="{840155F9-51FE-4AAA-BE61-239EF108AEAC}" dt="2022-09-06T11:13:33.413" v="7078" actId="1076"/>
          <ac:spMkLst>
            <pc:docMk/>
            <pc:sldMk cId="3350463404" sldId="369"/>
            <ac:spMk id="2" creationId="{00000000-0000-0000-0000-000000000000}"/>
          </ac:spMkLst>
        </pc:spChg>
        <pc:spChg chg="mod">
          <ac:chgData name="Lee Yoon seop" userId="50eebf7eb80c8ec1" providerId="LiveId" clId="{840155F9-51FE-4AAA-BE61-239EF108AEAC}" dt="2022-09-06T11:31:45.351" v="7288"/>
          <ac:spMkLst>
            <pc:docMk/>
            <pc:sldMk cId="3350463404" sldId="369"/>
            <ac:spMk id="5" creationId="{D22DD893-2176-F07F-FFCB-65A27262B561}"/>
          </ac:spMkLst>
        </pc:spChg>
        <pc:spChg chg="mod">
          <ac:chgData name="Lee Yoon seop" userId="50eebf7eb80c8ec1" providerId="LiveId" clId="{840155F9-51FE-4AAA-BE61-239EF108AEAC}" dt="2022-09-13T13:28:03.633" v="18061"/>
          <ac:spMkLst>
            <pc:docMk/>
            <pc:sldMk cId="3350463404" sldId="369"/>
            <ac:spMk id="6" creationId="{1A88D46A-62D4-B24E-12F2-4E2A8D03054C}"/>
          </ac:spMkLst>
        </pc:spChg>
        <pc:spChg chg="add del mod">
          <ac:chgData name="Lee Yoon seop" userId="50eebf7eb80c8ec1" providerId="LiveId" clId="{840155F9-51FE-4AAA-BE61-239EF108AEAC}" dt="2022-09-06T10:54:46.323" v="6696" actId="478"/>
          <ac:spMkLst>
            <pc:docMk/>
            <pc:sldMk cId="3350463404" sldId="369"/>
            <ac:spMk id="7" creationId="{26FF8FD3-3324-C519-9210-015E7C7ECCD3}"/>
          </ac:spMkLst>
        </pc:spChg>
        <pc:spChg chg="del">
          <ac:chgData name="Lee Yoon seop" userId="50eebf7eb80c8ec1" providerId="LiveId" clId="{840155F9-51FE-4AAA-BE61-239EF108AEAC}" dt="2022-09-06T10:42:26.975" v="6031" actId="478"/>
          <ac:spMkLst>
            <pc:docMk/>
            <pc:sldMk cId="3350463404" sldId="369"/>
            <ac:spMk id="8" creationId="{B195B411-B3AC-119F-EC01-D5CD5C569667}"/>
          </ac:spMkLst>
        </pc:spChg>
        <pc:spChg chg="add del mod">
          <ac:chgData name="Lee Yoon seop" userId="50eebf7eb80c8ec1" providerId="LiveId" clId="{840155F9-51FE-4AAA-BE61-239EF108AEAC}" dt="2022-09-06T10:54:46.323" v="6696" actId="478"/>
          <ac:spMkLst>
            <pc:docMk/>
            <pc:sldMk cId="3350463404" sldId="369"/>
            <ac:spMk id="10" creationId="{B2405B3E-333E-C716-A2E3-3A84F5E5A4CE}"/>
          </ac:spMkLst>
        </pc:spChg>
        <pc:spChg chg="add del mod">
          <ac:chgData name="Lee Yoon seop" userId="50eebf7eb80c8ec1" providerId="LiveId" clId="{840155F9-51FE-4AAA-BE61-239EF108AEAC}" dt="2022-09-06T10:54:46.323" v="6696" actId="478"/>
          <ac:spMkLst>
            <pc:docMk/>
            <pc:sldMk cId="3350463404" sldId="369"/>
            <ac:spMk id="11" creationId="{667F1F0D-23D9-B517-6644-4D3975D4EC9E}"/>
          </ac:spMkLst>
        </pc:spChg>
        <pc:spChg chg="add del mod">
          <ac:chgData name="Lee Yoon seop" userId="50eebf7eb80c8ec1" providerId="LiveId" clId="{840155F9-51FE-4AAA-BE61-239EF108AEAC}" dt="2022-09-06T10:54:46.323" v="6696" actId="478"/>
          <ac:spMkLst>
            <pc:docMk/>
            <pc:sldMk cId="3350463404" sldId="369"/>
            <ac:spMk id="12" creationId="{B7F5A22B-5BED-72D8-D7BF-6B9E91873211}"/>
          </ac:spMkLst>
        </pc:spChg>
        <pc:spChg chg="mod">
          <ac:chgData name="Lee Yoon seop" userId="50eebf7eb80c8ec1" providerId="LiveId" clId="{840155F9-51FE-4AAA-BE61-239EF108AEAC}" dt="2022-09-06T10:40:14.220" v="5908" actId="14100"/>
          <ac:spMkLst>
            <pc:docMk/>
            <pc:sldMk cId="3350463404" sldId="369"/>
            <ac:spMk id="13" creationId="{E325242F-4B68-4AEC-9DFC-6987F2D4514C}"/>
          </ac:spMkLst>
        </pc:spChg>
        <pc:spChg chg="mod">
          <ac:chgData name="Lee Yoon seop" userId="50eebf7eb80c8ec1" providerId="LiveId" clId="{840155F9-51FE-4AAA-BE61-239EF108AEAC}" dt="2022-09-09T01:29:53.415" v="17375" actId="20577"/>
          <ac:spMkLst>
            <pc:docMk/>
            <pc:sldMk cId="3350463404" sldId="369"/>
            <ac:spMk id="14" creationId="{A2944D82-0A8B-4A15-95EC-2521F9F6FE2F}"/>
          </ac:spMkLst>
        </pc:spChg>
        <pc:spChg chg="add del mod">
          <ac:chgData name="Lee Yoon seop" userId="50eebf7eb80c8ec1" providerId="LiveId" clId="{840155F9-51FE-4AAA-BE61-239EF108AEAC}" dt="2022-09-06T10:54:46.323" v="6696" actId="478"/>
          <ac:spMkLst>
            <pc:docMk/>
            <pc:sldMk cId="3350463404" sldId="369"/>
            <ac:spMk id="15" creationId="{C5098786-C009-65BB-92C0-F11B2D58465B}"/>
          </ac:spMkLst>
        </pc:spChg>
        <pc:spChg chg="add del mod">
          <ac:chgData name="Lee Yoon seop" userId="50eebf7eb80c8ec1" providerId="LiveId" clId="{840155F9-51FE-4AAA-BE61-239EF108AEAC}" dt="2022-09-06T10:54:46.323" v="6696" actId="478"/>
          <ac:spMkLst>
            <pc:docMk/>
            <pc:sldMk cId="3350463404" sldId="369"/>
            <ac:spMk id="16" creationId="{1EEBDE1E-6CAF-85BE-FF59-94CE8047CAFB}"/>
          </ac:spMkLst>
        </pc:spChg>
        <pc:spChg chg="add del mod">
          <ac:chgData name="Lee Yoon seop" userId="50eebf7eb80c8ec1" providerId="LiveId" clId="{840155F9-51FE-4AAA-BE61-239EF108AEAC}" dt="2022-09-06T10:54:46.323" v="6696" actId="478"/>
          <ac:spMkLst>
            <pc:docMk/>
            <pc:sldMk cId="3350463404" sldId="369"/>
            <ac:spMk id="17" creationId="{79E54EEE-8D17-5C41-C71B-D3AE2D66E1B3}"/>
          </ac:spMkLst>
        </pc:spChg>
        <pc:spChg chg="add del mod">
          <ac:chgData name="Lee Yoon seop" userId="50eebf7eb80c8ec1" providerId="LiveId" clId="{840155F9-51FE-4AAA-BE61-239EF108AEAC}" dt="2022-09-06T10:54:46.323" v="6696" actId="478"/>
          <ac:spMkLst>
            <pc:docMk/>
            <pc:sldMk cId="3350463404" sldId="369"/>
            <ac:spMk id="18" creationId="{3158FDC9-03D8-87C8-DFB5-C5F042B198A5}"/>
          </ac:spMkLst>
        </pc:spChg>
        <pc:spChg chg="add del">
          <ac:chgData name="Lee Yoon seop" userId="50eebf7eb80c8ec1" providerId="LiveId" clId="{840155F9-51FE-4AAA-BE61-239EF108AEAC}" dt="2022-09-06T11:03:47.741" v="6806" actId="11529"/>
          <ac:spMkLst>
            <pc:docMk/>
            <pc:sldMk cId="3350463404" sldId="369"/>
            <ac:spMk id="22" creationId="{A07CF76E-7767-5296-A094-D2CA2C272E12}"/>
          </ac:spMkLst>
        </pc:spChg>
        <pc:spChg chg="add mod">
          <ac:chgData name="Lee Yoon seop" userId="50eebf7eb80c8ec1" providerId="LiveId" clId="{840155F9-51FE-4AAA-BE61-239EF108AEAC}" dt="2022-09-06T11:22:59.298" v="7257" actId="1038"/>
          <ac:spMkLst>
            <pc:docMk/>
            <pc:sldMk cId="3350463404" sldId="369"/>
            <ac:spMk id="24" creationId="{812EE3B2-5980-0054-88AB-AC51C1C0BEBF}"/>
          </ac:spMkLst>
        </pc:spChg>
        <pc:spChg chg="add mod">
          <ac:chgData name="Lee Yoon seop" userId="50eebf7eb80c8ec1" providerId="LiveId" clId="{840155F9-51FE-4AAA-BE61-239EF108AEAC}" dt="2022-09-06T11:22:59.298" v="7257" actId="1038"/>
          <ac:spMkLst>
            <pc:docMk/>
            <pc:sldMk cId="3350463404" sldId="369"/>
            <ac:spMk id="25" creationId="{C351DD5F-89B6-186E-D9E0-85B75966EA1D}"/>
          </ac:spMkLst>
        </pc:spChg>
        <pc:spChg chg="add mod">
          <ac:chgData name="Lee Yoon seop" userId="50eebf7eb80c8ec1" providerId="LiveId" clId="{840155F9-51FE-4AAA-BE61-239EF108AEAC}" dt="2022-09-06T11:24:55.399" v="7282" actId="1038"/>
          <ac:spMkLst>
            <pc:docMk/>
            <pc:sldMk cId="3350463404" sldId="369"/>
            <ac:spMk id="26" creationId="{3C082109-0C4B-4731-309D-96D41424717F}"/>
          </ac:spMkLst>
        </pc:spChg>
        <pc:spChg chg="add mod">
          <ac:chgData name="Lee Yoon seop" userId="50eebf7eb80c8ec1" providerId="LiveId" clId="{840155F9-51FE-4AAA-BE61-239EF108AEAC}" dt="2022-09-06T11:22:59.298" v="7257" actId="1038"/>
          <ac:spMkLst>
            <pc:docMk/>
            <pc:sldMk cId="3350463404" sldId="369"/>
            <ac:spMk id="27" creationId="{451E3EB9-F04B-2FA5-D866-11E6DFF5CFE5}"/>
          </ac:spMkLst>
        </pc:spChg>
        <pc:spChg chg="add del mod">
          <ac:chgData name="Lee Yoon seop" userId="50eebf7eb80c8ec1" providerId="LiveId" clId="{840155F9-51FE-4AAA-BE61-239EF108AEAC}" dt="2022-09-06T11:08:49.457" v="7013" actId="11529"/>
          <ac:spMkLst>
            <pc:docMk/>
            <pc:sldMk cId="3350463404" sldId="369"/>
            <ac:spMk id="28" creationId="{891FD085-D74A-9C34-3C2D-81A8D022F9A7}"/>
          </ac:spMkLst>
        </pc:spChg>
        <pc:spChg chg="add del mod">
          <ac:chgData name="Lee Yoon seop" userId="50eebf7eb80c8ec1" providerId="LiveId" clId="{840155F9-51FE-4AAA-BE61-239EF108AEAC}" dt="2022-09-06T11:10:09.812" v="7032" actId="478"/>
          <ac:spMkLst>
            <pc:docMk/>
            <pc:sldMk cId="3350463404" sldId="369"/>
            <ac:spMk id="38" creationId="{1FE6768F-636E-D2C0-255B-ACB63B356072}"/>
          </ac:spMkLst>
        </pc:spChg>
        <pc:spChg chg="add mod">
          <ac:chgData name="Lee Yoon seop" userId="50eebf7eb80c8ec1" providerId="LiveId" clId="{840155F9-51FE-4AAA-BE61-239EF108AEAC}" dt="2022-09-06T11:22:59.298" v="7257" actId="1038"/>
          <ac:spMkLst>
            <pc:docMk/>
            <pc:sldMk cId="3350463404" sldId="369"/>
            <ac:spMk id="39" creationId="{860E7943-D0BA-34F9-0FD9-7782910A44BC}"/>
          </ac:spMkLst>
        </pc:spChg>
        <pc:spChg chg="add mod">
          <ac:chgData name="Lee Yoon seop" userId="50eebf7eb80c8ec1" providerId="LiveId" clId="{840155F9-51FE-4AAA-BE61-239EF108AEAC}" dt="2022-09-06T11:22:59.298" v="7257" actId="1038"/>
          <ac:spMkLst>
            <pc:docMk/>
            <pc:sldMk cId="3350463404" sldId="369"/>
            <ac:spMk id="40" creationId="{357D5E67-6D18-8794-06D9-AAA368F79F22}"/>
          </ac:spMkLst>
        </pc:spChg>
        <pc:spChg chg="add mod">
          <ac:chgData name="Lee Yoon seop" userId="50eebf7eb80c8ec1" providerId="LiveId" clId="{840155F9-51FE-4AAA-BE61-239EF108AEAC}" dt="2022-09-06T11:22:59.298" v="7257" actId="1038"/>
          <ac:spMkLst>
            <pc:docMk/>
            <pc:sldMk cId="3350463404" sldId="369"/>
            <ac:spMk id="41" creationId="{D4CBDF62-887E-26A2-4CA8-2EAC8967DF14}"/>
          </ac:spMkLst>
        </pc:spChg>
        <pc:spChg chg="add mod">
          <ac:chgData name="Lee Yoon seop" userId="50eebf7eb80c8ec1" providerId="LiveId" clId="{840155F9-51FE-4AAA-BE61-239EF108AEAC}" dt="2022-09-15T10:08:16.146" v="18796" actId="208"/>
          <ac:spMkLst>
            <pc:docMk/>
            <pc:sldMk cId="3350463404" sldId="369"/>
            <ac:spMk id="42" creationId="{8D34A26C-9CE0-7DC7-F9FB-64D5CE9920AB}"/>
          </ac:spMkLst>
        </pc:spChg>
        <pc:spChg chg="add mod">
          <ac:chgData name="Lee Yoon seop" userId="50eebf7eb80c8ec1" providerId="LiveId" clId="{840155F9-51FE-4AAA-BE61-239EF108AEAC}" dt="2022-09-06T11:46:51.346" v="7920" actId="1036"/>
          <ac:spMkLst>
            <pc:docMk/>
            <pc:sldMk cId="3350463404" sldId="369"/>
            <ac:spMk id="43" creationId="{41CCF4C1-FE50-1FA0-DECA-4E0719EAB5AA}"/>
          </ac:spMkLst>
        </pc:spChg>
        <pc:spChg chg="add mod">
          <ac:chgData name="Lee Yoon seop" userId="50eebf7eb80c8ec1" providerId="LiveId" clId="{840155F9-51FE-4AAA-BE61-239EF108AEAC}" dt="2022-09-06T11:46:51.346" v="7920" actId="1036"/>
          <ac:spMkLst>
            <pc:docMk/>
            <pc:sldMk cId="3350463404" sldId="369"/>
            <ac:spMk id="44" creationId="{A8D501B2-7B01-A9B0-77CB-6F998AE2C2B3}"/>
          </ac:spMkLst>
        </pc:spChg>
        <pc:spChg chg="add mod">
          <ac:chgData name="Lee Yoon seop" userId="50eebf7eb80c8ec1" providerId="LiveId" clId="{840155F9-51FE-4AAA-BE61-239EF108AEAC}" dt="2022-09-06T11:46:51.346" v="7920" actId="1036"/>
          <ac:spMkLst>
            <pc:docMk/>
            <pc:sldMk cId="3350463404" sldId="369"/>
            <ac:spMk id="45" creationId="{3F4BED95-5FD6-BF2F-2BAD-035ED3453F4B}"/>
          </ac:spMkLst>
        </pc:spChg>
        <pc:graphicFrameChg chg="add del">
          <ac:chgData name="Lee Yoon seop" userId="50eebf7eb80c8ec1" providerId="LiveId" clId="{840155F9-51FE-4AAA-BE61-239EF108AEAC}" dt="2022-09-06T10:55:08.191" v="6698" actId="478"/>
          <ac:graphicFrameMkLst>
            <pc:docMk/>
            <pc:sldMk cId="3350463404" sldId="369"/>
            <ac:graphicFrameMk id="19" creationId="{F51F8919-8E69-DA84-A1C2-ED6EA1323B8B}"/>
          </ac:graphicFrameMkLst>
        </pc:graphicFrameChg>
        <pc:graphicFrameChg chg="add del">
          <ac:chgData name="Lee Yoon seop" userId="50eebf7eb80c8ec1" providerId="LiveId" clId="{840155F9-51FE-4AAA-BE61-239EF108AEAC}" dt="2022-09-06T10:55:32.820" v="6700" actId="3680"/>
          <ac:graphicFrameMkLst>
            <pc:docMk/>
            <pc:sldMk cId="3350463404" sldId="369"/>
            <ac:graphicFrameMk id="20" creationId="{716FB5DD-6743-370F-6292-27A5FE3260A3}"/>
          </ac:graphicFrameMkLst>
        </pc:graphicFrameChg>
        <pc:graphicFrameChg chg="add mod modGraphic">
          <ac:chgData name="Lee Yoon seop" userId="50eebf7eb80c8ec1" providerId="LiveId" clId="{840155F9-51FE-4AAA-BE61-239EF108AEAC}" dt="2022-09-06T11:46:25.722" v="7912"/>
          <ac:graphicFrameMkLst>
            <pc:docMk/>
            <pc:sldMk cId="3350463404" sldId="369"/>
            <ac:graphicFrameMk id="21" creationId="{33631940-C7A2-DFFB-3169-49ED128E114F}"/>
          </ac:graphicFrameMkLst>
        </pc:graphicFrameChg>
        <pc:picChg chg="add del mod">
          <ac:chgData name="Lee Yoon seop" userId="50eebf7eb80c8ec1" providerId="LiveId" clId="{840155F9-51FE-4AAA-BE61-239EF108AEAC}" dt="2022-09-06T10:54:43.124" v="6695" actId="478"/>
          <ac:picMkLst>
            <pc:docMk/>
            <pc:sldMk cId="3350463404" sldId="369"/>
            <ac:picMk id="4" creationId="{B9F2D357-9B0B-71B2-D98B-CE1B6F4A1856}"/>
          </ac:picMkLst>
        </pc:picChg>
        <pc:cxnChg chg="add del mod">
          <ac:chgData name="Lee Yoon seop" userId="50eebf7eb80c8ec1" providerId="LiveId" clId="{840155F9-51FE-4AAA-BE61-239EF108AEAC}" dt="2022-09-06T11:09:33.881" v="7025" actId="478"/>
          <ac:cxnSpMkLst>
            <pc:docMk/>
            <pc:sldMk cId="3350463404" sldId="369"/>
            <ac:cxnSpMk id="30" creationId="{537019FF-01F6-F970-86FB-C181378E72D5}"/>
          </ac:cxnSpMkLst>
        </pc:cxnChg>
      </pc:sldChg>
      <pc:sldChg chg="addSp delSp modSp add mod delAnim modAnim modNotesTx">
        <pc:chgData name="Lee Yoon seop" userId="50eebf7eb80c8ec1" providerId="LiveId" clId="{840155F9-51FE-4AAA-BE61-239EF108AEAC}" dt="2022-09-15T11:53:28.322" v="19515" actId="20577"/>
        <pc:sldMkLst>
          <pc:docMk/>
          <pc:sldMk cId="1266666373" sldId="370"/>
        </pc:sldMkLst>
        <pc:spChg chg="mod">
          <ac:chgData name="Lee Yoon seop" userId="50eebf7eb80c8ec1" providerId="LiveId" clId="{840155F9-51FE-4AAA-BE61-239EF108AEAC}" dt="2022-09-06T11:47:18.721" v="7940" actId="1076"/>
          <ac:spMkLst>
            <pc:docMk/>
            <pc:sldMk cId="1266666373" sldId="370"/>
            <ac:spMk id="2" creationId="{00000000-0000-0000-0000-000000000000}"/>
          </ac:spMkLst>
        </pc:spChg>
        <pc:spChg chg="mod">
          <ac:chgData name="Lee Yoon seop" userId="50eebf7eb80c8ec1" providerId="LiveId" clId="{840155F9-51FE-4AAA-BE61-239EF108AEAC}" dt="2022-09-07T09:20:31.068" v="14537"/>
          <ac:spMkLst>
            <pc:docMk/>
            <pc:sldMk cId="1266666373" sldId="370"/>
            <ac:spMk id="5" creationId="{D22DD893-2176-F07F-FFCB-65A27262B561}"/>
          </ac:spMkLst>
        </pc:spChg>
        <pc:spChg chg="mod">
          <ac:chgData name="Lee Yoon seop" userId="50eebf7eb80c8ec1" providerId="LiveId" clId="{840155F9-51FE-4AAA-BE61-239EF108AEAC}" dt="2022-09-13T13:26:28.637" v="18032" actId="20577"/>
          <ac:spMkLst>
            <pc:docMk/>
            <pc:sldMk cId="1266666373" sldId="370"/>
            <ac:spMk id="6" creationId="{1A88D46A-62D4-B24E-12F2-4E2A8D03054C}"/>
          </ac:spMkLst>
        </pc:spChg>
        <pc:spChg chg="add mod">
          <ac:chgData name="Lee Yoon seop" userId="50eebf7eb80c8ec1" providerId="LiveId" clId="{840155F9-51FE-4AAA-BE61-239EF108AEAC}" dt="2022-09-06T12:15:13.927" v="8459" actId="120"/>
          <ac:spMkLst>
            <pc:docMk/>
            <pc:sldMk cId="1266666373" sldId="370"/>
            <ac:spMk id="10" creationId="{B0B9EC12-3FA5-7991-2A53-F862300C0BF9}"/>
          </ac:spMkLst>
        </pc:spChg>
        <pc:spChg chg="add del mod">
          <ac:chgData name="Lee Yoon seop" userId="50eebf7eb80c8ec1" providerId="LiveId" clId="{840155F9-51FE-4AAA-BE61-239EF108AEAC}" dt="2022-09-06T11:44:39.820" v="7883" actId="478"/>
          <ac:spMkLst>
            <pc:docMk/>
            <pc:sldMk cId="1266666373" sldId="370"/>
            <ac:spMk id="11" creationId="{DF35BC45-EAB1-3CFB-DE70-B7CE0B7A4EA7}"/>
          </ac:spMkLst>
        </pc:spChg>
        <pc:spChg chg="add del mod">
          <ac:chgData name="Lee Yoon seop" userId="50eebf7eb80c8ec1" providerId="LiveId" clId="{840155F9-51FE-4AAA-BE61-239EF108AEAC}" dt="2022-09-06T11:45:25.816" v="7904" actId="478"/>
          <ac:spMkLst>
            <pc:docMk/>
            <pc:sldMk cId="1266666373" sldId="370"/>
            <ac:spMk id="12" creationId="{73932DEB-6EC0-46D2-3126-7E19EB091A83}"/>
          </ac:spMkLst>
        </pc:spChg>
        <pc:spChg chg="mod">
          <ac:chgData name="Lee Yoon seop" userId="50eebf7eb80c8ec1" providerId="LiveId" clId="{840155F9-51FE-4AAA-BE61-239EF108AEAC}" dt="2022-09-06T12:23:11.927" v="8621" actId="1035"/>
          <ac:spMkLst>
            <pc:docMk/>
            <pc:sldMk cId="1266666373" sldId="370"/>
            <ac:spMk id="13" creationId="{E325242F-4B68-4AEC-9DFC-6987F2D4514C}"/>
          </ac:spMkLst>
        </pc:spChg>
        <pc:spChg chg="mod">
          <ac:chgData name="Lee Yoon seop" userId="50eebf7eb80c8ec1" providerId="LiveId" clId="{840155F9-51FE-4AAA-BE61-239EF108AEAC}" dt="2022-09-13T12:41:15.579" v="17861" actId="20577"/>
          <ac:spMkLst>
            <pc:docMk/>
            <pc:sldMk cId="1266666373" sldId="370"/>
            <ac:spMk id="14" creationId="{A2944D82-0A8B-4A15-95EC-2521F9F6FE2F}"/>
          </ac:spMkLst>
        </pc:spChg>
        <pc:spChg chg="add del mod">
          <ac:chgData name="Lee Yoon seop" userId="50eebf7eb80c8ec1" providerId="LiveId" clId="{840155F9-51FE-4AAA-BE61-239EF108AEAC}" dt="2022-09-06T11:44:36.819" v="7880" actId="478"/>
          <ac:spMkLst>
            <pc:docMk/>
            <pc:sldMk cId="1266666373" sldId="370"/>
            <ac:spMk id="15" creationId="{A0125049-43E8-809B-40C8-BDE61DE66CD6}"/>
          </ac:spMkLst>
        </pc:spChg>
        <pc:spChg chg="add del mod">
          <ac:chgData name="Lee Yoon seop" userId="50eebf7eb80c8ec1" providerId="LiveId" clId="{840155F9-51FE-4AAA-BE61-239EF108AEAC}" dt="2022-09-06T11:45:04.609" v="7890" actId="478"/>
          <ac:spMkLst>
            <pc:docMk/>
            <pc:sldMk cId="1266666373" sldId="370"/>
            <ac:spMk id="16" creationId="{BB469F82-0BA0-697F-BE7C-60DF792FB9EF}"/>
          </ac:spMkLst>
        </pc:spChg>
        <pc:spChg chg="add del mod">
          <ac:chgData name="Lee Yoon seop" userId="50eebf7eb80c8ec1" providerId="LiveId" clId="{840155F9-51FE-4AAA-BE61-239EF108AEAC}" dt="2022-09-06T11:44:39.054" v="7882" actId="478"/>
          <ac:spMkLst>
            <pc:docMk/>
            <pc:sldMk cId="1266666373" sldId="370"/>
            <ac:spMk id="17" creationId="{FFFF66E0-4837-7AB3-DA72-AB8854F49669}"/>
          </ac:spMkLst>
        </pc:spChg>
        <pc:spChg chg="add del mod">
          <ac:chgData name="Lee Yoon seop" userId="50eebf7eb80c8ec1" providerId="LiveId" clId="{840155F9-51FE-4AAA-BE61-239EF108AEAC}" dt="2022-09-06T11:44:38.273" v="7881" actId="478"/>
          <ac:spMkLst>
            <pc:docMk/>
            <pc:sldMk cId="1266666373" sldId="370"/>
            <ac:spMk id="18" creationId="{FE19F5DC-DAA1-5D2F-D621-D0A328FF648B}"/>
          </ac:spMkLst>
        </pc:spChg>
        <pc:spChg chg="add del mod">
          <ac:chgData name="Lee Yoon seop" userId="50eebf7eb80c8ec1" providerId="LiveId" clId="{840155F9-51FE-4AAA-BE61-239EF108AEAC}" dt="2022-09-06T11:45:02.717" v="7889" actId="478"/>
          <ac:spMkLst>
            <pc:docMk/>
            <pc:sldMk cId="1266666373" sldId="370"/>
            <ac:spMk id="19" creationId="{7A736A87-3EF2-78D5-E3BB-C4AD83465631}"/>
          </ac:spMkLst>
        </pc:spChg>
        <pc:spChg chg="add del mod">
          <ac:chgData name="Lee Yoon seop" userId="50eebf7eb80c8ec1" providerId="LiveId" clId="{840155F9-51FE-4AAA-BE61-239EF108AEAC}" dt="2022-09-06T11:44:34.035" v="7878" actId="478"/>
          <ac:spMkLst>
            <pc:docMk/>
            <pc:sldMk cId="1266666373" sldId="370"/>
            <ac:spMk id="20" creationId="{00156DA3-C817-9FBB-BAEA-95EDA04DC31E}"/>
          </ac:spMkLst>
        </pc:spChg>
        <pc:spChg chg="add del mod">
          <ac:chgData name="Lee Yoon seop" userId="50eebf7eb80c8ec1" providerId="LiveId" clId="{840155F9-51FE-4AAA-BE61-239EF108AEAC}" dt="2022-09-06T11:44:32.894" v="7877" actId="478"/>
          <ac:spMkLst>
            <pc:docMk/>
            <pc:sldMk cId="1266666373" sldId="370"/>
            <ac:spMk id="22" creationId="{2DE71380-C9FC-B83D-27F3-9AB1485DF3BF}"/>
          </ac:spMkLst>
        </pc:spChg>
        <pc:spChg chg="add del mod">
          <ac:chgData name="Lee Yoon seop" userId="50eebf7eb80c8ec1" providerId="LiveId" clId="{840155F9-51FE-4AAA-BE61-239EF108AEAC}" dt="2022-09-06T11:44:35.395" v="7879" actId="478"/>
          <ac:spMkLst>
            <pc:docMk/>
            <pc:sldMk cId="1266666373" sldId="370"/>
            <ac:spMk id="23" creationId="{1C5E770D-D649-3955-21CD-09A3BD1F3B0B}"/>
          </ac:spMkLst>
        </pc:spChg>
        <pc:spChg chg="del">
          <ac:chgData name="Lee Yoon seop" userId="50eebf7eb80c8ec1" providerId="LiveId" clId="{840155F9-51FE-4AAA-BE61-239EF108AEAC}" dt="2022-09-06T11:43:02.115" v="7860" actId="478"/>
          <ac:spMkLst>
            <pc:docMk/>
            <pc:sldMk cId="1266666373" sldId="370"/>
            <ac:spMk id="24" creationId="{812EE3B2-5980-0054-88AB-AC51C1C0BEBF}"/>
          </ac:spMkLst>
        </pc:spChg>
        <pc:spChg chg="del">
          <ac:chgData name="Lee Yoon seop" userId="50eebf7eb80c8ec1" providerId="LiveId" clId="{840155F9-51FE-4AAA-BE61-239EF108AEAC}" dt="2022-09-06T11:43:02.115" v="7860" actId="478"/>
          <ac:spMkLst>
            <pc:docMk/>
            <pc:sldMk cId="1266666373" sldId="370"/>
            <ac:spMk id="25" creationId="{C351DD5F-89B6-186E-D9E0-85B75966EA1D}"/>
          </ac:spMkLst>
        </pc:spChg>
        <pc:spChg chg="del">
          <ac:chgData name="Lee Yoon seop" userId="50eebf7eb80c8ec1" providerId="LiveId" clId="{840155F9-51FE-4AAA-BE61-239EF108AEAC}" dt="2022-09-06T11:43:02.115" v="7860" actId="478"/>
          <ac:spMkLst>
            <pc:docMk/>
            <pc:sldMk cId="1266666373" sldId="370"/>
            <ac:spMk id="26" creationId="{3C082109-0C4B-4731-309D-96D41424717F}"/>
          </ac:spMkLst>
        </pc:spChg>
        <pc:spChg chg="del">
          <ac:chgData name="Lee Yoon seop" userId="50eebf7eb80c8ec1" providerId="LiveId" clId="{840155F9-51FE-4AAA-BE61-239EF108AEAC}" dt="2022-09-06T11:43:02.115" v="7860" actId="478"/>
          <ac:spMkLst>
            <pc:docMk/>
            <pc:sldMk cId="1266666373" sldId="370"/>
            <ac:spMk id="27" creationId="{451E3EB9-F04B-2FA5-D866-11E6DFF5CFE5}"/>
          </ac:spMkLst>
        </pc:spChg>
        <pc:spChg chg="add mod">
          <ac:chgData name="Lee Yoon seop" userId="50eebf7eb80c8ec1" providerId="LiveId" clId="{840155F9-51FE-4AAA-BE61-239EF108AEAC}" dt="2022-09-06T12:15:15.566" v="8460" actId="120"/>
          <ac:spMkLst>
            <pc:docMk/>
            <pc:sldMk cId="1266666373" sldId="370"/>
            <ac:spMk id="29" creationId="{E09FCAB4-F558-7CAA-A0C7-7CD6B90179CC}"/>
          </ac:spMkLst>
        </pc:spChg>
        <pc:spChg chg="add mod">
          <ac:chgData name="Lee Yoon seop" userId="50eebf7eb80c8ec1" providerId="LiveId" clId="{840155F9-51FE-4AAA-BE61-239EF108AEAC}" dt="2022-09-06T12:15:17.221" v="8461" actId="120"/>
          <ac:spMkLst>
            <pc:docMk/>
            <pc:sldMk cId="1266666373" sldId="370"/>
            <ac:spMk id="31" creationId="{290817EB-4BB6-6C5C-73E8-2B6C78DA7599}"/>
          </ac:spMkLst>
        </pc:spChg>
        <pc:spChg chg="add mod">
          <ac:chgData name="Lee Yoon seop" userId="50eebf7eb80c8ec1" providerId="LiveId" clId="{840155F9-51FE-4AAA-BE61-239EF108AEAC}" dt="2022-09-06T12:15:19.318" v="8462" actId="120"/>
          <ac:spMkLst>
            <pc:docMk/>
            <pc:sldMk cId="1266666373" sldId="370"/>
            <ac:spMk id="33" creationId="{315D0493-6FE6-9A71-ABB7-E33CBC8A8A5B}"/>
          </ac:spMkLst>
        </pc:spChg>
        <pc:spChg chg="add mod">
          <ac:chgData name="Lee Yoon seop" userId="50eebf7eb80c8ec1" providerId="LiveId" clId="{840155F9-51FE-4AAA-BE61-239EF108AEAC}" dt="2022-09-06T12:07:07.861" v="8316" actId="208"/>
          <ac:spMkLst>
            <pc:docMk/>
            <pc:sldMk cId="1266666373" sldId="370"/>
            <ac:spMk id="36" creationId="{ABE82249-333A-92C2-7DB8-9BC348C57428}"/>
          </ac:spMkLst>
        </pc:spChg>
        <pc:spChg chg="add mod">
          <ac:chgData name="Lee Yoon seop" userId="50eebf7eb80c8ec1" providerId="LiveId" clId="{840155F9-51FE-4AAA-BE61-239EF108AEAC}" dt="2022-09-06T12:11:31.336" v="8389" actId="1038"/>
          <ac:spMkLst>
            <pc:docMk/>
            <pc:sldMk cId="1266666373" sldId="370"/>
            <ac:spMk id="38" creationId="{472F75F0-4A0A-0581-7791-83DF8DBFE99C}"/>
          </ac:spMkLst>
        </pc:spChg>
        <pc:spChg chg="del">
          <ac:chgData name="Lee Yoon seop" userId="50eebf7eb80c8ec1" providerId="LiveId" clId="{840155F9-51FE-4AAA-BE61-239EF108AEAC}" dt="2022-09-06T11:43:02.115" v="7860" actId="478"/>
          <ac:spMkLst>
            <pc:docMk/>
            <pc:sldMk cId="1266666373" sldId="370"/>
            <ac:spMk id="39" creationId="{860E7943-D0BA-34F9-0FD9-7782910A44BC}"/>
          </ac:spMkLst>
        </pc:spChg>
        <pc:spChg chg="del">
          <ac:chgData name="Lee Yoon seop" userId="50eebf7eb80c8ec1" providerId="LiveId" clId="{840155F9-51FE-4AAA-BE61-239EF108AEAC}" dt="2022-09-06T11:43:02.115" v="7860" actId="478"/>
          <ac:spMkLst>
            <pc:docMk/>
            <pc:sldMk cId="1266666373" sldId="370"/>
            <ac:spMk id="40" creationId="{357D5E67-6D18-8794-06D9-AAA368F79F22}"/>
          </ac:spMkLst>
        </pc:spChg>
        <pc:spChg chg="del">
          <ac:chgData name="Lee Yoon seop" userId="50eebf7eb80c8ec1" providerId="LiveId" clId="{840155F9-51FE-4AAA-BE61-239EF108AEAC}" dt="2022-09-06T11:43:02.115" v="7860" actId="478"/>
          <ac:spMkLst>
            <pc:docMk/>
            <pc:sldMk cId="1266666373" sldId="370"/>
            <ac:spMk id="41" creationId="{D4CBDF62-887E-26A2-4CA8-2EAC8967DF14}"/>
          </ac:spMkLst>
        </pc:spChg>
        <pc:spChg chg="del">
          <ac:chgData name="Lee Yoon seop" userId="50eebf7eb80c8ec1" providerId="LiveId" clId="{840155F9-51FE-4AAA-BE61-239EF108AEAC}" dt="2022-09-06T11:43:02.115" v="7860" actId="478"/>
          <ac:spMkLst>
            <pc:docMk/>
            <pc:sldMk cId="1266666373" sldId="370"/>
            <ac:spMk id="42" creationId="{8D34A26C-9CE0-7DC7-F9FB-64D5CE9920AB}"/>
          </ac:spMkLst>
        </pc:spChg>
        <pc:spChg chg="del">
          <ac:chgData name="Lee Yoon seop" userId="50eebf7eb80c8ec1" providerId="LiveId" clId="{840155F9-51FE-4AAA-BE61-239EF108AEAC}" dt="2022-09-06T11:43:02.115" v="7860" actId="478"/>
          <ac:spMkLst>
            <pc:docMk/>
            <pc:sldMk cId="1266666373" sldId="370"/>
            <ac:spMk id="43" creationId="{41CCF4C1-FE50-1FA0-DECA-4E0719EAB5AA}"/>
          </ac:spMkLst>
        </pc:spChg>
        <pc:spChg chg="del">
          <ac:chgData name="Lee Yoon seop" userId="50eebf7eb80c8ec1" providerId="LiveId" clId="{840155F9-51FE-4AAA-BE61-239EF108AEAC}" dt="2022-09-06T11:43:02.115" v="7860" actId="478"/>
          <ac:spMkLst>
            <pc:docMk/>
            <pc:sldMk cId="1266666373" sldId="370"/>
            <ac:spMk id="44" creationId="{A8D501B2-7B01-A9B0-77CB-6F998AE2C2B3}"/>
          </ac:spMkLst>
        </pc:spChg>
        <pc:spChg chg="del">
          <ac:chgData name="Lee Yoon seop" userId="50eebf7eb80c8ec1" providerId="LiveId" clId="{840155F9-51FE-4AAA-BE61-239EF108AEAC}" dt="2022-09-06T11:43:02.115" v="7860" actId="478"/>
          <ac:spMkLst>
            <pc:docMk/>
            <pc:sldMk cId="1266666373" sldId="370"/>
            <ac:spMk id="45" creationId="{3F4BED95-5FD6-BF2F-2BAD-035ED3453F4B}"/>
          </ac:spMkLst>
        </pc:spChg>
        <pc:spChg chg="add mod">
          <ac:chgData name="Lee Yoon seop" userId="50eebf7eb80c8ec1" providerId="LiveId" clId="{840155F9-51FE-4AAA-BE61-239EF108AEAC}" dt="2022-09-06T12:11:31.336" v="8389" actId="1038"/>
          <ac:spMkLst>
            <pc:docMk/>
            <pc:sldMk cId="1266666373" sldId="370"/>
            <ac:spMk id="47" creationId="{B77911D4-EC07-C665-2EB5-D28C7D4E9E39}"/>
          </ac:spMkLst>
        </pc:spChg>
        <pc:spChg chg="add mod">
          <ac:chgData name="Lee Yoon seop" userId="50eebf7eb80c8ec1" providerId="LiveId" clId="{840155F9-51FE-4AAA-BE61-239EF108AEAC}" dt="2022-09-06T12:11:31.336" v="8389" actId="1038"/>
          <ac:spMkLst>
            <pc:docMk/>
            <pc:sldMk cId="1266666373" sldId="370"/>
            <ac:spMk id="48" creationId="{BEAA17A8-2C01-5551-5EBD-C9CE6801BB0F}"/>
          </ac:spMkLst>
        </pc:spChg>
        <pc:grpChg chg="add mod">
          <ac:chgData name="Lee Yoon seop" userId="50eebf7eb80c8ec1" providerId="LiveId" clId="{840155F9-51FE-4AAA-BE61-239EF108AEAC}" dt="2022-09-06T11:57:34.383" v="8211" actId="164"/>
          <ac:grpSpMkLst>
            <pc:docMk/>
            <pc:sldMk cId="1266666373" sldId="370"/>
            <ac:grpSpMk id="37" creationId="{ABAEE26D-4A84-6573-6065-8AFA4038E7AF}"/>
          </ac:grpSpMkLst>
        </pc:grpChg>
        <pc:grpChg chg="add mod">
          <ac:chgData name="Lee Yoon seop" userId="50eebf7eb80c8ec1" providerId="LiveId" clId="{840155F9-51FE-4AAA-BE61-239EF108AEAC}" dt="2022-09-06T12:11:31.336" v="8389" actId="1038"/>
          <ac:grpSpMkLst>
            <pc:docMk/>
            <pc:sldMk cId="1266666373" sldId="370"/>
            <ac:grpSpMk id="46" creationId="{3ADADF72-BA7E-2A3A-3260-A6C1030CE135}"/>
          </ac:grpSpMkLst>
        </pc:grpChg>
        <pc:grpChg chg="add del mod">
          <ac:chgData name="Lee Yoon seop" userId="50eebf7eb80c8ec1" providerId="LiveId" clId="{840155F9-51FE-4AAA-BE61-239EF108AEAC}" dt="2022-09-06T12:10:12.286" v="8374" actId="165"/>
          <ac:grpSpMkLst>
            <pc:docMk/>
            <pc:sldMk cId="1266666373" sldId="370"/>
            <ac:grpSpMk id="94" creationId="{F7ED7E39-EB23-CDFB-1A41-925FCA5740EB}"/>
          </ac:grpSpMkLst>
        </pc:grpChg>
        <pc:grpChg chg="add del mod">
          <ac:chgData name="Lee Yoon seop" userId="50eebf7eb80c8ec1" providerId="LiveId" clId="{840155F9-51FE-4AAA-BE61-239EF108AEAC}" dt="2022-09-06T12:12:13.955" v="8396" actId="165"/>
          <ac:grpSpMkLst>
            <pc:docMk/>
            <pc:sldMk cId="1266666373" sldId="370"/>
            <ac:grpSpMk id="102" creationId="{ED36C3E0-A24E-F220-3373-EF42ABE0EABC}"/>
          </ac:grpSpMkLst>
        </pc:grpChg>
        <pc:graphicFrameChg chg="add mod modGraphic">
          <ac:chgData name="Lee Yoon seop" userId="50eebf7eb80c8ec1" providerId="LiveId" clId="{840155F9-51FE-4AAA-BE61-239EF108AEAC}" dt="2022-09-06T12:11:31.336" v="8389" actId="1038"/>
          <ac:graphicFrameMkLst>
            <pc:docMk/>
            <pc:sldMk cId="1266666373" sldId="370"/>
            <ac:graphicFrameMk id="8" creationId="{BAA6D5E7-F7D4-56AF-A915-F9A3CDB2FA52}"/>
          </ac:graphicFrameMkLst>
        </pc:graphicFrameChg>
        <pc:graphicFrameChg chg="del">
          <ac:chgData name="Lee Yoon seop" userId="50eebf7eb80c8ec1" providerId="LiveId" clId="{840155F9-51FE-4AAA-BE61-239EF108AEAC}" dt="2022-09-06T11:43:02.115" v="7860" actId="478"/>
          <ac:graphicFrameMkLst>
            <pc:docMk/>
            <pc:sldMk cId="1266666373" sldId="370"/>
            <ac:graphicFrameMk id="21" creationId="{33631940-C7A2-DFFB-3169-49ED128E114F}"/>
          </ac:graphicFrameMkLst>
        </pc:graphicFrameChg>
        <pc:graphicFrameChg chg="add mod modGraphic">
          <ac:chgData name="Lee Yoon seop" userId="50eebf7eb80c8ec1" providerId="LiveId" clId="{840155F9-51FE-4AAA-BE61-239EF108AEAC}" dt="2022-09-06T12:11:31.336" v="8389" actId="1038"/>
          <ac:graphicFrameMkLst>
            <pc:docMk/>
            <pc:sldMk cId="1266666373" sldId="370"/>
            <ac:graphicFrameMk id="28" creationId="{0C50F192-6849-CD93-15F4-86E2BD2D9F3D}"/>
          </ac:graphicFrameMkLst>
        </pc:graphicFrameChg>
        <pc:graphicFrameChg chg="add mod modGraphic">
          <ac:chgData name="Lee Yoon seop" userId="50eebf7eb80c8ec1" providerId="LiveId" clId="{840155F9-51FE-4AAA-BE61-239EF108AEAC}" dt="2022-09-06T12:11:31.336" v="8389" actId="1038"/>
          <ac:graphicFrameMkLst>
            <pc:docMk/>
            <pc:sldMk cId="1266666373" sldId="370"/>
            <ac:graphicFrameMk id="30" creationId="{3C60D494-6EEB-12D5-091E-341149201695}"/>
          </ac:graphicFrameMkLst>
        </pc:graphicFrameChg>
        <pc:graphicFrameChg chg="add mod modGraphic">
          <ac:chgData name="Lee Yoon seop" userId="50eebf7eb80c8ec1" providerId="LiveId" clId="{840155F9-51FE-4AAA-BE61-239EF108AEAC}" dt="2022-09-06T12:11:31.336" v="8389" actId="1038"/>
          <ac:graphicFrameMkLst>
            <pc:docMk/>
            <pc:sldMk cId="1266666373" sldId="370"/>
            <ac:graphicFrameMk id="32" creationId="{FD41A4C2-FC94-5ED4-6C7F-F12D13DE15A4}"/>
          </ac:graphicFrameMkLst>
        </pc:graphicFrameChg>
        <pc:picChg chg="add mod">
          <ac:chgData name="Lee Yoon seop" userId="50eebf7eb80c8ec1" providerId="LiveId" clId="{840155F9-51FE-4AAA-BE61-239EF108AEAC}" dt="2022-09-06T12:08:39.750" v="8328" actId="14100"/>
          <ac:picMkLst>
            <pc:docMk/>
            <pc:sldMk cId="1266666373" sldId="370"/>
            <ac:picMk id="7" creationId="{7903126E-8E6B-D41F-8440-54B5C6121F62}"/>
          </ac:picMkLst>
        </pc:picChg>
        <pc:cxnChg chg="add mod">
          <ac:chgData name="Lee Yoon seop" userId="50eebf7eb80c8ec1" providerId="LiveId" clId="{840155F9-51FE-4AAA-BE61-239EF108AEAC}" dt="2022-09-06T12:07:07.861" v="8316" actId="208"/>
          <ac:cxnSpMkLst>
            <pc:docMk/>
            <pc:sldMk cId="1266666373" sldId="370"/>
            <ac:cxnSpMk id="35" creationId="{0B4C9DF5-EA90-C41E-3388-BAF16ACAA624}"/>
          </ac:cxnSpMkLst>
        </pc:cxnChg>
        <pc:cxnChg chg="add del mod">
          <ac:chgData name="Lee Yoon seop" userId="50eebf7eb80c8ec1" providerId="LiveId" clId="{840155F9-51FE-4AAA-BE61-239EF108AEAC}" dt="2022-09-06T11:59:50.595" v="8231" actId="478"/>
          <ac:cxnSpMkLst>
            <pc:docMk/>
            <pc:sldMk cId="1266666373" sldId="370"/>
            <ac:cxnSpMk id="50" creationId="{A5909E36-D24A-5EDA-70DB-F06BB1EB09DB}"/>
          </ac:cxnSpMkLst>
        </pc:cxnChg>
        <pc:cxnChg chg="add del mod">
          <ac:chgData name="Lee Yoon seop" userId="50eebf7eb80c8ec1" providerId="LiveId" clId="{840155F9-51FE-4AAA-BE61-239EF108AEAC}" dt="2022-09-06T12:01:59.380" v="8256" actId="478"/>
          <ac:cxnSpMkLst>
            <pc:docMk/>
            <pc:sldMk cId="1266666373" sldId="370"/>
            <ac:cxnSpMk id="53" creationId="{66D22BEA-1BE5-5986-07C4-FD3C4BF53AB8}"/>
          </ac:cxnSpMkLst>
        </pc:cxnChg>
        <pc:cxnChg chg="add del mod">
          <ac:chgData name="Lee Yoon seop" userId="50eebf7eb80c8ec1" providerId="LiveId" clId="{840155F9-51FE-4AAA-BE61-239EF108AEAC}" dt="2022-09-06T12:01:58.786" v="8255" actId="478"/>
          <ac:cxnSpMkLst>
            <pc:docMk/>
            <pc:sldMk cId="1266666373" sldId="370"/>
            <ac:cxnSpMk id="57" creationId="{D98D678E-C222-BB13-7CEA-ACDCF8F4229D}"/>
          </ac:cxnSpMkLst>
        </pc:cxnChg>
        <pc:cxnChg chg="add del mod">
          <ac:chgData name="Lee Yoon seop" userId="50eebf7eb80c8ec1" providerId="LiveId" clId="{840155F9-51FE-4AAA-BE61-239EF108AEAC}" dt="2022-09-06T12:01:58.145" v="8254" actId="478"/>
          <ac:cxnSpMkLst>
            <pc:docMk/>
            <pc:sldMk cId="1266666373" sldId="370"/>
            <ac:cxnSpMk id="59" creationId="{625B0EEF-BA7F-B359-2FD9-18757EA67580}"/>
          </ac:cxnSpMkLst>
        </pc:cxnChg>
        <pc:cxnChg chg="add del mod">
          <ac:chgData name="Lee Yoon seop" userId="50eebf7eb80c8ec1" providerId="LiveId" clId="{840155F9-51FE-4AAA-BE61-239EF108AEAC}" dt="2022-09-06T12:01:57.331" v="8253" actId="478"/>
          <ac:cxnSpMkLst>
            <pc:docMk/>
            <pc:sldMk cId="1266666373" sldId="370"/>
            <ac:cxnSpMk id="61" creationId="{6AF069F0-6AB4-B328-6663-A5182D88B368}"/>
          </ac:cxnSpMkLst>
        </pc:cxnChg>
        <pc:cxnChg chg="add del mod">
          <ac:chgData name="Lee Yoon seop" userId="50eebf7eb80c8ec1" providerId="LiveId" clId="{840155F9-51FE-4AAA-BE61-239EF108AEAC}" dt="2022-09-06T12:01:55.894" v="8252" actId="478"/>
          <ac:cxnSpMkLst>
            <pc:docMk/>
            <pc:sldMk cId="1266666373" sldId="370"/>
            <ac:cxnSpMk id="69" creationId="{DE543134-3C76-CD5A-0DFE-C7DE2B57CF7D}"/>
          </ac:cxnSpMkLst>
        </pc:cxnChg>
        <pc:cxnChg chg="add del mod">
          <ac:chgData name="Lee Yoon seop" userId="50eebf7eb80c8ec1" providerId="LiveId" clId="{840155F9-51FE-4AAA-BE61-239EF108AEAC}" dt="2022-09-06T12:02:31.171" v="8259" actId="478"/>
          <ac:cxnSpMkLst>
            <pc:docMk/>
            <pc:sldMk cId="1266666373" sldId="370"/>
            <ac:cxnSpMk id="75" creationId="{321F0006-FF41-B04A-E6F5-059D44E99F79}"/>
          </ac:cxnSpMkLst>
        </pc:cxnChg>
        <pc:cxnChg chg="add mod topLvl">
          <ac:chgData name="Lee Yoon seop" userId="50eebf7eb80c8ec1" providerId="LiveId" clId="{840155F9-51FE-4AAA-BE61-239EF108AEAC}" dt="2022-09-06T12:12:23.523" v="8397" actId="14100"/>
          <ac:cxnSpMkLst>
            <pc:docMk/>
            <pc:sldMk cId="1266666373" sldId="370"/>
            <ac:cxnSpMk id="78" creationId="{9BF6812B-9421-3F9B-701A-AA8C2AC4D530}"/>
          </ac:cxnSpMkLst>
        </pc:cxnChg>
        <pc:cxnChg chg="add mod topLvl">
          <ac:chgData name="Lee Yoon seop" userId="50eebf7eb80c8ec1" providerId="LiveId" clId="{840155F9-51FE-4AAA-BE61-239EF108AEAC}" dt="2022-09-06T12:12:28.054" v="8403" actId="1037"/>
          <ac:cxnSpMkLst>
            <pc:docMk/>
            <pc:sldMk cId="1266666373" sldId="370"/>
            <ac:cxnSpMk id="84" creationId="{7A691A60-7DCD-69DF-247C-E5AEE58F251B}"/>
          </ac:cxnSpMkLst>
        </pc:cxnChg>
        <pc:cxnChg chg="add mod topLvl">
          <ac:chgData name="Lee Yoon seop" userId="50eebf7eb80c8ec1" providerId="LiveId" clId="{840155F9-51FE-4AAA-BE61-239EF108AEAC}" dt="2022-09-06T12:12:31.228" v="8406" actId="1037"/>
          <ac:cxnSpMkLst>
            <pc:docMk/>
            <pc:sldMk cId="1266666373" sldId="370"/>
            <ac:cxnSpMk id="86" creationId="{8AD08735-9905-3198-A4D9-34EACF31274C}"/>
          </ac:cxnSpMkLst>
        </pc:cxnChg>
        <pc:cxnChg chg="add mod topLvl">
          <ac:chgData name="Lee Yoon seop" userId="50eebf7eb80c8ec1" providerId="LiveId" clId="{840155F9-51FE-4AAA-BE61-239EF108AEAC}" dt="2022-09-06T12:12:37.121" v="8420" actId="1038"/>
          <ac:cxnSpMkLst>
            <pc:docMk/>
            <pc:sldMk cId="1266666373" sldId="370"/>
            <ac:cxnSpMk id="87" creationId="{A2D1E6EC-B1C5-9334-55A3-FDCE11280C98}"/>
          </ac:cxnSpMkLst>
        </pc:cxnChg>
        <pc:cxnChg chg="add mod topLvl">
          <ac:chgData name="Lee Yoon seop" userId="50eebf7eb80c8ec1" providerId="LiveId" clId="{840155F9-51FE-4AAA-BE61-239EF108AEAC}" dt="2022-09-06T12:12:43.037" v="8433" actId="1038"/>
          <ac:cxnSpMkLst>
            <pc:docMk/>
            <pc:sldMk cId="1266666373" sldId="370"/>
            <ac:cxnSpMk id="88" creationId="{B404B755-5968-9237-7706-105DA54ECED1}"/>
          </ac:cxnSpMkLst>
        </pc:cxnChg>
        <pc:cxnChg chg="add del mod">
          <ac:chgData name="Lee Yoon seop" userId="50eebf7eb80c8ec1" providerId="LiveId" clId="{840155F9-51FE-4AAA-BE61-239EF108AEAC}" dt="2022-09-06T12:05:07.706" v="8295" actId="478"/>
          <ac:cxnSpMkLst>
            <pc:docMk/>
            <pc:sldMk cId="1266666373" sldId="370"/>
            <ac:cxnSpMk id="89" creationId="{CA13D389-86F0-2D70-D142-58BE0749F4F0}"/>
          </ac:cxnSpMkLst>
        </pc:cxnChg>
        <pc:cxnChg chg="add mod topLvl">
          <ac:chgData name="Lee Yoon seop" userId="50eebf7eb80c8ec1" providerId="LiveId" clId="{840155F9-51FE-4AAA-BE61-239EF108AEAC}" dt="2022-09-06T12:13:21.306" v="8441" actId="14100"/>
          <ac:cxnSpMkLst>
            <pc:docMk/>
            <pc:sldMk cId="1266666373" sldId="370"/>
            <ac:cxnSpMk id="92" creationId="{3BF1D20F-2E77-EAFE-5B34-7D61C13E3A80}"/>
          </ac:cxnSpMkLst>
        </pc:cxnChg>
      </pc:sldChg>
      <pc:sldChg chg="add del setBg">
        <pc:chgData name="Lee Yoon seop" userId="50eebf7eb80c8ec1" providerId="LiveId" clId="{840155F9-51FE-4AAA-BE61-239EF108AEAC}" dt="2022-09-06T11:33:35.841" v="7291"/>
        <pc:sldMkLst>
          <pc:docMk/>
          <pc:sldMk cId="3831049035" sldId="370"/>
        </pc:sldMkLst>
      </pc:sldChg>
      <pc:sldChg chg="addSp delSp modSp add mod delAnim modNotesTx">
        <pc:chgData name="Lee Yoon seop" userId="50eebf7eb80c8ec1" providerId="LiveId" clId="{840155F9-51FE-4AAA-BE61-239EF108AEAC}" dt="2022-09-15T10:28:16.080" v="18937" actId="20577"/>
        <pc:sldMkLst>
          <pc:docMk/>
          <pc:sldMk cId="3361456573" sldId="371"/>
        </pc:sldMkLst>
        <pc:spChg chg="del">
          <ac:chgData name="Lee Yoon seop" userId="50eebf7eb80c8ec1" providerId="LiveId" clId="{840155F9-51FE-4AAA-BE61-239EF108AEAC}" dt="2022-09-06T12:21:22.584" v="8592" actId="478"/>
          <ac:spMkLst>
            <pc:docMk/>
            <pc:sldMk cId="3361456573" sldId="371"/>
            <ac:spMk id="5" creationId="{D22DD893-2176-F07F-FFCB-65A27262B561}"/>
          </ac:spMkLst>
        </pc:spChg>
        <pc:spChg chg="mod">
          <ac:chgData name="Lee Yoon seop" userId="50eebf7eb80c8ec1" providerId="LiveId" clId="{840155F9-51FE-4AAA-BE61-239EF108AEAC}" dt="2022-09-13T13:26:31.802" v="18033" actId="20577"/>
          <ac:spMkLst>
            <pc:docMk/>
            <pc:sldMk cId="3361456573" sldId="371"/>
            <ac:spMk id="6" creationId="{1A88D46A-62D4-B24E-12F2-4E2A8D03054C}"/>
          </ac:spMkLst>
        </pc:spChg>
        <pc:spChg chg="del">
          <ac:chgData name="Lee Yoon seop" userId="50eebf7eb80c8ec1" providerId="LiveId" clId="{840155F9-51FE-4AAA-BE61-239EF108AEAC}" dt="2022-09-06T12:21:22.584" v="8592" actId="478"/>
          <ac:spMkLst>
            <pc:docMk/>
            <pc:sldMk cId="3361456573" sldId="371"/>
            <ac:spMk id="10" creationId="{B0B9EC12-3FA5-7991-2A53-F862300C0BF9}"/>
          </ac:spMkLst>
        </pc:spChg>
        <pc:spChg chg="add mod">
          <ac:chgData name="Lee Yoon seop" userId="50eebf7eb80c8ec1" providerId="LiveId" clId="{840155F9-51FE-4AAA-BE61-239EF108AEAC}" dt="2022-09-06T12:24:45.230" v="8678" actId="1036"/>
          <ac:spMkLst>
            <pc:docMk/>
            <pc:sldMk cId="3361456573" sldId="371"/>
            <ac:spMk id="11" creationId="{8A55EE17-D412-7F5E-9770-AB68B72875D0}"/>
          </ac:spMkLst>
        </pc:spChg>
        <pc:spChg chg="mod">
          <ac:chgData name="Lee Yoon seop" userId="50eebf7eb80c8ec1" providerId="LiveId" clId="{840155F9-51FE-4AAA-BE61-239EF108AEAC}" dt="2022-09-06T12:27:20.779" v="8760" actId="1036"/>
          <ac:spMkLst>
            <pc:docMk/>
            <pc:sldMk cId="3361456573" sldId="371"/>
            <ac:spMk id="13" creationId="{E325242F-4B68-4AEC-9DFC-6987F2D4514C}"/>
          </ac:spMkLst>
        </pc:spChg>
        <pc:spChg chg="del">
          <ac:chgData name="Lee Yoon seop" userId="50eebf7eb80c8ec1" providerId="LiveId" clId="{840155F9-51FE-4AAA-BE61-239EF108AEAC}" dt="2022-09-06T12:21:22.584" v="8592" actId="478"/>
          <ac:spMkLst>
            <pc:docMk/>
            <pc:sldMk cId="3361456573" sldId="371"/>
            <ac:spMk id="14" creationId="{A2944D82-0A8B-4A15-95EC-2521F9F6FE2F}"/>
          </ac:spMkLst>
        </pc:spChg>
        <pc:spChg chg="add mod">
          <ac:chgData name="Lee Yoon seop" userId="50eebf7eb80c8ec1" providerId="LiveId" clId="{840155F9-51FE-4AAA-BE61-239EF108AEAC}" dt="2022-09-06T13:00:39.414" v="9959" actId="1035"/>
          <ac:spMkLst>
            <pc:docMk/>
            <pc:sldMk cId="3361456573" sldId="371"/>
            <ac:spMk id="17" creationId="{3EE4A05D-916E-0BD6-39EF-A2C4124165D7}"/>
          </ac:spMkLst>
        </pc:spChg>
        <pc:spChg chg="del">
          <ac:chgData name="Lee Yoon seop" userId="50eebf7eb80c8ec1" providerId="LiveId" clId="{840155F9-51FE-4AAA-BE61-239EF108AEAC}" dt="2022-09-06T12:21:22.584" v="8592" actId="478"/>
          <ac:spMkLst>
            <pc:docMk/>
            <pc:sldMk cId="3361456573" sldId="371"/>
            <ac:spMk id="29" creationId="{E09FCAB4-F558-7CAA-A0C7-7CD6B90179CC}"/>
          </ac:spMkLst>
        </pc:spChg>
        <pc:spChg chg="del">
          <ac:chgData name="Lee Yoon seop" userId="50eebf7eb80c8ec1" providerId="LiveId" clId="{840155F9-51FE-4AAA-BE61-239EF108AEAC}" dt="2022-09-06T12:21:22.584" v="8592" actId="478"/>
          <ac:spMkLst>
            <pc:docMk/>
            <pc:sldMk cId="3361456573" sldId="371"/>
            <ac:spMk id="31" creationId="{290817EB-4BB6-6C5C-73E8-2B6C78DA7599}"/>
          </ac:spMkLst>
        </pc:spChg>
        <pc:spChg chg="del">
          <ac:chgData name="Lee Yoon seop" userId="50eebf7eb80c8ec1" providerId="LiveId" clId="{840155F9-51FE-4AAA-BE61-239EF108AEAC}" dt="2022-09-06T12:21:22.584" v="8592" actId="478"/>
          <ac:spMkLst>
            <pc:docMk/>
            <pc:sldMk cId="3361456573" sldId="371"/>
            <ac:spMk id="33" creationId="{315D0493-6FE6-9A71-ABB7-E33CBC8A8A5B}"/>
          </ac:spMkLst>
        </pc:spChg>
        <pc:spChg chg="del">
          <ac:chgData name="Lee Yoon seop" userId="50eebf7eb80c8ec1" providerId="LiveId" clId="{840155F9-51FE-4AAA-BE61-239EF108AEAC}" dt="2022-09-06T12:21:22.584" v="8592" actId="478"/>
          <ac:spMkLst>
            <pc:docMk/>
            <pc:sldMk cId="3361456573" sldId="371"/>
            <ac:spMk id="38" creationId="{472F75F0-4A0A-0581-7791-83DF8DBFE99C}"/>
          </ac:spMkLst>
        </pc:spChg>
        <pc:spChg chg="del">
          <ac:chgData name="Lee Yoon seop" userId="50eebf7eb80c8ec1" providerId="LiveId" clId="{840155F9-51FE-4AAA-BE61-239EF108AEAC}" dt="2022-09-06T12:21:22.584" v="8592" actId="478"/>
          <ac:spMkLst>
            <pc:docMk/>
            <pc:sldMk cId="3361456573" sldId="371"/>
            <ac:spMk id="47" creationId="{B77911D4-EC07-C665-2EB5-D28C7D4E9E39}"/>
          </ac:spMkLst>
        </pc:spChg>
        <pc:spChg chg="del">
          <ac:chgData name="Lee Yoon seop" userId="50eebf7eb80c8ec1" providerId="LiveId" clId="{840155F9-51FE-4AAA-BE61-239EF108AEAC}" dt="2022-09-06T12:21:22.584" v="8592" actId="478"/>
          <ac:spMkLst>
            <pc:docMk/>
            <pc:sldMk cId="3361456573" sldId="371"/>
            <ac:spMk id="48" creationId="{BEAA17A8-2C01-5551-5EBD-C9CE6801BB0F}"/>
          </ac:spMkLst>
        </pc:spChg>
        <pc:grpChg chg="del">
          <ac:chgData name="Lee Yoon seop" userId="50eebf7eb80c8ec1" providerId="LiveId" clId="{840155F9-51FE-4AAA-BE61-239EF108AEAC}" dt="2022-09-06T12:21:22.584" v="8592" actId="478"/>
          <ac:grpSpMkLst>
            <pc:docMk/>
            <pc:sldMk cId="3361456573" sldId="371"/>
            <ac:grpSpMk id="46" creationId="{3ADADF72-BA7E-2A3A-3260-A6C1030CE135}"/>
          </ac:grpSpMkLst>
        </pc:grpChg>
        <pc:grpChg chg="del">
          <ac:chgData name="Lee Yoon seop" userId="50eebf7eb80c8ec1" providerId="LiveId" clId="{840155F9-51FE-4AAA-BE61-239EF108AEAC}" dt="2022-09-06T12:21:22.584" v="8592" actId="478"/>
          <ac:grpSpMkLst>
            <pc:docMk/>
            <pc:sldMk cId="3361456573" sldId="371"/>
            <ac:grpSpMk id="102" creationId="{ED36C3E0-A24E-F220-3373-EF42ABE0EABC}"/>
          </ac:grpSpMkLst>
        </pc:grpChg>
        <pc:graphicFrameChg chg="del">
          <ac:chgData name="Lee Yoon seop" userId="50eebf7eb80c8ec1" providerId="LiveId" clId="{840155F9-51FE-4AAA-BE61-239EF108AEAC}" dt="2022-09-06T12:21:22.584" v="8592" actId="478"/>
          <ac:graphicFrameMkLst>
            <pc:docMk/>
            <pc:sldMk cId="3361456573" sldId="371"/>
            <ac:graphicFrameMk id="8" creationId="{BAA6D5E7-F7D4-56AF-A915-F9A3CDB2FA52}"/>
          </ac:graphicFrameMkLst>
        </pc:graphicFrameChg>
        <pc:graphicFrameChg chg="del">
          <ac:chgData name="Lee Yoon seop" userId="50eebf7eb80c8ec1" providerId="LiveId" clId="{840155F9-51FE-4AAA-BE61-239EF108AEAC}" dt="2022-09-06T12:21:22.584" v="8592" actId="478"/>
          <ac:graphicFrameMkLst>
            <pc:docMk/>
            <pc:sldMk cId="3361456573" sldId="371"/>
            <ac:graphicFrameMk id="28" creationId="{0C50F192-6849-CD93-15F4-86E2BD2D9F3D}"/>
          </ac:graphicFrameMkLst>
        </pc:graphicFrameChg>
        <pc:graphicFrameChg chg="del">
          <ac:chgData name="Lee Yoon seop" userId="50eebf7eb80c8ec1" providerId="LiveId" clId="{840155F9-51FE-4AAA-BE61-239EF108AEAC}" dt="2022-09-06T12:21:22.584" v="8592" actId="478"/>
          <ac:graphicFrameMkLst>
            <pc:docMk/>
            <pc:sldMk cId="3361456573" sldId="371"/>
            <ac:graphicFrameMk id="30" creationId="{3C60D494-6EEB-12D5-091E-341149201695}"/>
          </ac:graphicFrameMkLst>
        </pc:graphicFrameChg>
        <pc:graphicFrameChg chg="del">
          <ac:chgData name="Lee Yoon seop" userId="50eebf7eb80c8ec1" providerId="LiveId" clId="{840155F9-51FE-4AAA-BE61-239EF108AEAC}" dt="2022-09-06T12:21:22.584" v="8592" actId="478"/>
          <ac:graphicFrameMkLst>
            <pc:docMk/>
            <pc:sldMk cId="3361456573" sldId="371"/>
            <ac:graphicFrameMk id="32" creationId="{FD41A4C2-FC94-5ED4-6C7F-F12D13DE15A4}"/>
          </ac:graphicFrameMkLst>
        </pc:graphicFrameChg>
        <pc:picChg chg="del">
          <ac:chgData name="Lee Yoon seop" userId="50eebf7eb80c8ec1" providerId="LiveId" clId="{840155F9-51FE-4AAA-BE61-239EF108AEAC}" dt="2022-09-06T12:21:22.584" v="8592" actId="478"/>
          <ac:picMkLst>
            <pc:docMk/>
            <pc:sldMk cId="3361456573" sldId="371"/>
            <ac:picMk id="7" creationId="{7903126E-8E6B-D41F-8440-54B5C6121F62}"/>
          </ac:picMkLst>
        </pc:picChg>
        <pc:picChg chg="add mod">
          <ac:chgData name="Lee Yoon seop" userId="50eebf7eb80c8ec1" providerId="LiveId" clId="{840155F9-51FE-4AAA-BE61-239EF108AEAC}" dt="2022-09-06T13:00:34.605" v="9952" actId="14100"/>
          <ac:picMkLst>
            <pc:docMk/>
            <pc:sldMk cId="3361456573" sldId="371"/>
            <ac:picMk id="15" creationId="{0AAF9BFA-06ED-653E-0152-4284BD6F67E7}"/>
          </ac:picMkLst>
        </pc:picChg>
        <pc:cxnChg chg="mod">
          <ac:chgData name="Lee Yoon seop" userId="50eebf7eb80c8ec1" providerId="LiveId" clId="{840155F9-51FE-4AAA-BE61-239EF108AEAC}" dt="2022-09-06T12:21:22.584" v="8592" actId="478"/>
          <ac:cxnSpMkLst>
            <pc:docMk/>
            <pc:sldMk cId="3361456573" sldId="371"/>
            <ac:cxnSpMk id="78" creationId="{9BF6812B-9421-3F9B-701A-AA8C2AC4D530}"/>
          </ac:cxnSpMkLst>
        </pc:cxnChg>
        <pc:cxnChg chg="mod">
          <ac:chgData name="Lee Yoon seop" userId="50eebf7eb80c8ec1" providerId="LiveId" clId="{840155F9-51FE-4AAA-BE61-239EF108AEAC}" dt="2022-09-06T12:21:22.584" v="8592" actId="478"/>
          <ac:cxnSpMkLst>
            <pc:docMk/>
            <pc:sldMk cId="3361456573" sldId="371"/>
            <ac:cxnSpMk id="92" creationId="{3BF1D20F-2E77-EAFE-5B34-7D61C13E3A80}"/>
          </ac:cxnSpMkLst>
        </pc:cxnChg>
      </pc:sldChg>
      <pc:sldChg chg="add del setBg">
        <pc:chgData name="Lee Yoon seop" userId="50eebf7eb80c8ec1" providerId="LiveId" clId="{840155F9-51FE-4AAA-BE61-239EF108AEAC}" dt="2022-09-06T12:20:48.228" v="8543"/>
        <pc:sldMkLst>
          <pc:docMk/>
          <pc:sldMk cId="4269290369" sldId="371"/>
        </pc:sldMkLst>
      </pc:sldChg>
      <pc:sldChg chg="add del setBg">
        <pc:chgData name="Lee Yoon seop" userId="50eebf7eb80c8ec1" providerId="LiveId" clId="{840155F9-51FE-4AAA-BE61-239EF108AEAC}" dt="2022-09-06T12:28:24.440" v="8764"/>
        <pc:sldMkLst>
          <pc:docMk/>
          <pc:sldMk cId="957013496" sldId="372"/>
        </pc:sldMkLst>
      </pc:sldChg>
      <pc:sldChg chg="addSp delSp modSp add mod delAnim modAnim modNotesTx">
        <pc:chgData name="Lee Yoon seop" userId="50eebf7eb80c8ec1" providerId="LiveId" clId="{840155F9-51FE-4AAA-BE61-239EF108AEAC}" dt="2022-09-15T10:28:09.900" v="18936" actId="20577"/>
        <pc:sldMkLst>
          <pc:docMk/>
          <pc:sldMk cId="1501808862" sldId="372"/>
        </pc:sldMkLst>
        <pc:spChg chg="mod">
          <ac:chgData name="Lee Yoon seop" userId="50eebf7eb80c8ec1" providerId="LiveId" clId="{840155F9-51FE-4AAA-BE61-239EF108AEAC}" dt="2022-09-09T01:32:34.021" v="17394" actId="1076"/>
          <ac:spMkLst>
            <pc:docMk/>
            <pc:sldMk cId="1501808862" sldId="372"/>
            <ac:spMk id="2" creationId="{00000000-0000-0000-0000-000000000000}"/>
          </ac:spMkLst>
        </pc:spChg>
        <pc:spChg chg="mod">
          <ac:chgData name="Lee Yoon seop" userId="50eebf7eb80c8ec1" providerId="LiveId" clId="{840155F9-51FE-4AAA-BE61-239EF108AEAC}" dt="2022-09-07T09:20:23.790" v="14536" actId="20577"/>
          <ac:spMkLst>
            <pc:docMk/>
            <pc:sldMk cId="1501808862" sldId="372"/>
            <ac:spMk id="5" creationId="{D22DD893-2176-F07F-FFCB-65A27262B561}"/>
          </ac:spMkLst>
        </pc:spChg>
        <pc:spChg chg="mod">
          <ac:chgData name="Lee Yoon seop" userId="50eebf7eb80c8ec1" providerId="LiveId" clId="{840155F9-51FE-4AAA-BE61-239EF108AEAC}" dt="2022-09-13T13:26:35.637" v="18034" actId="20577"/>
          <ac:spMkLst>
            <pc:docMk/>
            <pc:sldMk cId="1501808862" sldId="372"/>
            <ac:spMk id="6" creationId="{1A88D46A-62D4-B24E-12F2-4E2A8D03054C}"/>
          </ac:spMkLst>
        </pc:spChg>
        <pc:spChg chg="del">
          <ac:chgData name="Lee Yoon seop" userId="50eebf7eb80c8ec1" providerId="LiveId" clId="{840155F9-51FE-4AAA-BE61-239EF108AEAC}" dt="2022-09-06T12:47:15.842" v="9533" actId="478"/>
          <ac:spMkLst>
            <pc:docMk/>
            <pc:sldMk cId="1501808862" sldId="372"/>
            <ac:spMk id="10" creationId="{B0B9EC12-3FA5-7991-2A53-F862300C0BF9}"/>
          </ac:spMkLst>
        </pc:spChg>
        <pc:spChg chg="mod">
          <ac:chgData name="Lee Yoon seop" userId="50eebf7eb80c8ec1" providerId="LiveId" clId="{840155F9-51FE-4AAA-BE61-239EF108AEAC}" dt="2022-09-06T12:54:07.965" v="9794" actId="1035"/>
          <ac:spMkLst>
            <pc:docMk/>
            <pc:sldMk cId="1501808862" sldId="372"/>
            <ac:spMk id="13" creationId="{E325242F-4B68-4AEC-9DFC-6987F2D4514C}"/>
          </ac:spMkLst>
        </pc:spChg>
        <pc:spChg chg="mod">
          <ac:chgData name="Lee Yoon seop" userId="50eebf7eb80c8ec1" providerId="LiveId" clId="{840155F9-51FE-4AAA-BE61-239EF108AEAC}" dt="2022-09-06T13:01:57.137" v="9984" actId="1035"/>
          <ac:spMkLst>
            <pc:docMk/>
            <pc:sldMk cId="1501808862" sldId="372"/>
            <ac:spMk id="14" creationId="{A2944D82-0A8B-4A15-95EC-2521F9F6FE2F}"/>
          </ac:spMkLst>
        </pc:spChg>
        <pc:spChg chg="add mod">
          <ac:chgData name="Lee Yoon seop" userId="50eebf7eb80c8ec1" providerId="LiveId" clId="{840155F9-51FE-4AAA-BE61-239EF108AEAC}" dt="2022-09-06T12:54:37.632" v="9818" actId="1036"/>
          <ac:spMkLst>
            <pc:docMk/>
            <pc:sldMk cId="1501808862" sldId="372"/>
            <ac:spMk id="15" creationId="{5C1784D2-8757-7628-67CC-548F9ACE0E20}"/>
          </ac:spMkLst>
        </pc:spChg>
        <pc:spChg chg="add mod">
          <ac:chgData name="Lee Yoon seop" userId="50eebf7eb80c8ec1" providerId="LiveId" clId="{840155F9-51FE-4AAA-BE61-239EF108AEAC}" dt="2022-09-06T12:53:45.046" v="9767" actId="1037"/>
          <ac:spMkLst>
            <pc:docMk/>
            <pc:sldMk cId="1501808862" sldId="372"/>
            <ac:spMk id="17" creationId="{BDED79BF-78DD-6AEF-A18B-F8F3F0D677A0}"/>
          </ac:spMkLst>
        </pc:spChg>
        <pc:spChg chg="add mod">
          <ac:chgData name="Lee Yoon seop" userId="50eebf7eb80c8ec1" providerId="LiveId" clId="{840155F9-51FE-4AAA-BE61-239EF108AEAC}" dt="2022-09-06T12:53:45.046" v="9767" actId="1037"/>
          <ac:spMkLst>
            <pc:docMk/>
            <pc:sldMk cId="1501808862" sldId="372"/>
            <ac:spMk id="19" creationId="{43403473-288D-724A-2FE5-FE43010826D6}"/>
          </ac:spMkLst>
        </pc:spChg>
        <pc:spChg chg="add mod">
          <ac:chgData name="Lee Yoon seop" userId="50eebf7eb80c8ec1" providerId="LiveId" clId="{840155F9-51FE-4AAA-BE61-239EF108AEAC}" dt="2022-09-06T12:53:45.046" v="9767" actId="1037"/>
          <ac:spMkLst>
            <pc:docMk/>
            <pc:sldMk cId="1501808862" sldId="372"/>
            <ac:spMk id="21" creationId="{D8B1231A-3F02-3710-F0E7-6BA07FF12104}"/>
          </ac:spMkLst>
        </pc:spChg>
        <pc:spChg chg="add mod">
          <ac:chgData name="Lee Yoon seop" userId="50eebf7eb80c8ec1" providerId="LiveId" clId="{840155F9-51FE-4AAA-BE61-239EF108AEAC}" dt="2022-09-06T12:56:20.819" v="9899" actId="164"/>
          <ac:spMkLst>
            <pc:docMk/>
            <pc:sldMk cId="1501808862" sldId="372"/>
            <ac:spMk id="23" creationId="{48451407-CE4B-9DC5-840B-0E257B7AE036}"/>
          </ac:spMkLst>
        </pc:spChg>
        <pc:spChg chg="add mod">
          <ac:chgData name="Lee Yoon seop" userId="50eebf7eb80c8ec1" providerId="LiveId" clId="{840155F9-51FE-4AAA-BE61-239EF108AEAC}" dt="2022-09-06T12:53:45.046" v="9767" actId="1037"/>
          <ac:spMkLst>
            <pc:docMk/>
            <pc:sldMk cId="1501808862" sldId="372"/>
            <ac:spMk id="24" creationId="{158D41AC-CA68-EFD5-A81D-09783B1541B0}"/>
          </ac:spMkLst>
        </pc:spChg>
        <pc:spChg chg="add mod">
          <ac:chgData name="Lee Yoon seop" userId="50eebf7eb80c8ec1" providerId="LiveId" clId="{840155F9-51FE-4AAA-BE61-239EF108AEAC}" dt="2022-09-06T12:53:45.046" v="9767" actId="1037"/>
          <ac:spMkLst>
            <pc:docMk/>
            <pc:sldMk cId="1501808862" sldId="372"/>
            <ac:spMk id="25" creationId="{0CE97343-47F8-3997-F9EE-B3F308C434D4}"/>
          </ac:spMkLst>
        </pc:spChg>
        <pc:spChg chg="add mod">
          <ac:chgData name="Lee Yoon seop" userId="50eebf7eb80c8ec1" providerId="LiveId" clId="{840155F9-51FE-4AAA-BE61-239EF108AEAC}" dt="2022-09-09T01:32:29.165" v="17389" actId="1036"/>
          <ac:spMkLst>
            <pc:docMk/>
            <pc:sldMk cId="1501808862" sldId="372"/>
            <ac:spMk id="26" creationId="{4A0A9357-C799-93AA-3E66-5A185A94F1E3}"/>
          </ac:spMkLst>
        </pc:spChg>
        <pc:spChg chg="del">
          <ac:chgData name="Lee Yoon seop" userId="50eebf7eb80c8ec1" providerId="LiveId" clId="{840155F9-51FE-4AAA-BE61-239EF108AEAC}" dt="2022-09-06T12:47:15.842" v="9533" actId="478"/>
          <ac:spMkLst>
            <pc:docMk/>
            <pc:sldMk cId="1501808862" sldId="372"/>
            <ac:spMk id="29" creationId="{E09FCAB4-F558-7CAA-A0C7-7CD6B90179CC}"/>
          </ac:spMkLst>
        </pc:spChg>
        <pc:spChg chg="del">
          <ac:chgData name="Lee Yoon seop" userId="50eebf7eb80c8ec1" providerId="LiveId" clId="{840155F9-51FE-4AAA-BE61-239EF108AEAC}" dt="2022-09-06T12:47:15.842" v="9533" actId="478"/>
          <ac:spMkLst>
            <pc:docMk/>
            <pc:sldMk cId="1501808862" sldId="372"/>
            <ac:spMk id="31" creationId="{290817EB-4BB6-6C5C-73E8-2B6C78DA7599}"/>
          </ac:spMkLst>
        </pc:spChg>
        <pc:spChg chg="del">
          <ac:chgData name="Lee Yoon seop" userId="50eebf7eb80c8ec1" providerId="LiveId" clId="{840155F9-51FE-4AAA-BE61-239EF108AEAC}" dt="2022-09-06T12:47:15.842" v="9533" actId="478"/>
          <ac:spMkLst>
            <pc:docMk/>
            <pc:sldMk cId="1501808862" sldId="372"/>
            <ac:spMk id="33" creationId="{315D0493-6FE6-9A71-ABB7-E33CBC8A8A5B}"/>
          </ac:spMkLst>
        </pc:spChg>
        <pc:spChg chg="del">
          <ac:chgData name="Lee Yoon seop" userId="50eebf7eb80c8ec1" providerId="LiveId" clId="{840155F9-51FE-4AAA-BE61-239EF108AEAC}" dt="2022-09-06T12:47:15.842" v="9533" actId="478"/>
          <ac:spMkLst>
            <pc:docMk/>
            <pc:sldMk cId="1501808862" sldId="372"/>
            <ac:spMk id="38" creationId="{472F75F0-4A0A-0581-7791-83DF8DBFE99C}"/>
          </ac:spMkLst>
        </pc:spChg>
        <pc:spChg chg="add mod">
          <ac:chgData name="Lee Yoon seop" userId="50eebf7eb80c8ec1" providerId="LiveId" clId="{840155F9-51FE-4AAA-BE61-239EF108AEAC}" dt="2022-09-06T12:55:46.775" v="9884" actId="1036"/>
          <ac:spMkLst>
            <pc:docMk/>
            <pc:sldMk cId="1501808862" sldId="372"/>
            <ac:spMk id="42" creationId="{7999E960-F2A7-3A0E-D695-5886C2CAD4AA}"/>
          </ac:spMkLst>
        </pc:spChg>
        <pc:spChg chg="del">
          <ac:chgData name="Lee Yoon seop" userId="50eebf7eb80c8ec1" providerId="LiveId" clId="{840155F9-51FE-4AAA-BE61-239EF108AEAC}" dt="2022-09-06T12:47:15.842" v="9533" actId="478"/>
          <ac:spMkLst>
            <pc:docMk/>
            <pc:sldMk cId="1501808862" sldId="372"/>
            <ac:spMk id="47" creationId="{B77911D4-EC07-C665-2EB5-D28C7D4E9E39}"/>
          </ac:spMkLst>
        </pc:spChg>
        <pc:spChg chg="del">
          <ac:chgData name="Lee Yoon seop" userId="50eebf7eb80c8ec1" providerId="LiveId" clId="{840155F9-51FE-4AAA-BE61-239EF108AEAC}" dt="2022-09-06T12:47:15.842" v="9533" actId="478"/>
          <ac:spMkLst>
            <pc:docMk/>
            <pc:sldMk cId="1501808862" sldId="372"/>
            <ac:spMk id="48" creationId="{BEAA17A8-2C01-5551-5EBD-C9CE6801BB0F}"/>
          </ac:spMkLst>
        </pc:spChg>
        <pc:grpChg chg="del">
          <ac:chgData name="Lee Yoon seop" userId="50eebf7eb80c8ec1" providerId="LiveId" clId="{840155F9-51FE-4AAA-BE61-239EF108AEAC}" dt="2022-09-06T12:47:15.842" v="9533" actId="478"/>
          <ac:grpSpMkLst>
            <pc:docMk/>
            <pc:sldMk cId="1501808862" sldId="372"/>
            <ac:grpSpMk id="46" creationId="{3ADADF72-BA7E-2A3A-3260-A6C1030CE135}"/>
          </ac:grpSpMkLst>
        </pc:grpChg>
        <pc:grpChg chg="add mod">
          <ac:chgData name="Lee Yoon seop" userId="50eebf7eb80c8ec1" providerId="LiveId" clId="{840155F9-51FE-4AAA-BE61-239EF108AEAC}" dt="2022-09-06T12:56:20.819" v="9899" actId="164"/>
          <ac:grpSpMkLst>
            <pc:docMk/>
            <pc:sldMk cId="1501808862" sldId="372"/>
            <ac:grpSpMk id="53" creationId="{DB1AD816-87BA-B22A-0B82-4C74F820E8BC}"/>
          </ac:grpSpMkLst>
        </pc:grpChg>
        <pc:grpChg chg="del">
          <ac:chgData name="Lee Yoon seop" userId="50eebf7eb80c8ec1" providerId="LiveId" clId="{840155F9-51FE-4AAA-BE61-239EF108AEAC}" dt="2022-09-06T12:47:15.842" v="9533" actId="478"/>
          <ac:grpSpMkLst>
            <pc:docMk/>
            <pc:sldMk cId="1501808862" sldId="372"/>
            <ac:grpSpMk id="102" creationId="{ED36C3E0-A24E-F220-3373-EF42ABE0EABC}"/>
          </ac:grpSpMkLst>
        </pc:grpChg>
        <pc:graphicFrameChg chg="del">
          <ac:chgData name="Lee Yoon seop" userId="50eebf7eb80c8ec1" providerId="LiveId" clId="{840155F9-51FE-4AAA-BE61-239EF108AEAC}" dt="2022-09-06T12:47:15.842" v="9533" actId="478"/>
          <ac:graphicFrameMkLst>
            <pc:docMk/>
            <pc:sldMk cId="1501808862" sldId="372"/>
            <ac:graphicFrameMk id="8" creationId="{BAA6D5E7-F7D4-56AF-A915-F9A3CDB2FA52}"/>
          </ac:graphicFrameMkLst>
        </pc:graphicFrameChg>
        <pc:graphicFrameChg chg="add mod">
          <ac:chgData name="Lee Yoon seop" userId="50eebf7eb80c8ec1" providerId="LiveId" clId="{840155F9-51FE-4AAA-BE61-239EF108AEAC}" dt="2022-09-06T12:54:29.891" v="9808" actId="1035"/>
          <ac:graphicFrameMkLst>
            <pc:docMk/>
            <pc:sldMk cId="1501808862" sldId="372"/>
            <ac:graphicFrameMk id="12" creationId="{132686D8-3276-4C86-6E0C-8C77E156EB76}"/>
          </ac:graphicFrameMkLst>
        </pc:graphicFrameChg>
        <pc:graphicFrameChg chg="add mod modGraphic">
          <ac:chgData name="Lee Yoon seop" userId="50eebf7eb80c8ec1" providerId="LiveId" clId="{840155F9-51FE-4AAA-BE61-239EF108AEAC}" dt="2022-09-06T12:53:45.046" v="9767" actId="1037"/>
          <ac:graphicFrameMkLst>
            <pc:docMk/>
            <pc:sldMk cId="1501808862" sldId="372"/>
            <ac:graphicFrameMk id="16" creationId="{34E7CECC-C686-86B0-72C8-853F5345B7D0}"/>
          </ac:graphicFrameMkLst>
        </pc:graphicFrameChg>
        <pc:graphicFrameChg chg="add mod">
          <ac:chgData name="Lee Yoon seop" userId="50eebf7eb80c8ec1" providerId="LiveId" clId="{840155F9-51FE-4AAA-BE61-239EF108AEAC}" dt="2022-09-06T12:53:45.046" v="9767" actId="1037"/>
          <ac:graphicFrameMkLst>
            <pc:docMk/>
            <pc:sldMk cId="1501808862" sldId="372"/>
            <ac:graphicFrameMk id="18" creationId="{FE2E88CF-91A0-DEEE-52D3-7FAD85499710}"/>
          </ac:graphicFrameMkLst>
        </pc:graphicFrameChg>
        <pc:graphicFrameChg chg="add mod">
          <ac:chgData name="Lee Yoon seop" userId="50eebf7eb80c8ec1" providerId="LiveId" clId="{840155F9-51FE-4AAA-BE61-239EF108AEAC}" dt="2022-09-06T12:53:45.046" v="9767" actId="1037"/>
          <ac:graphicFrameMkLst>
            <pc:docMk/>
            <pc:sldMk cId="1501808862" sldId="372"/>
            <ac:graphicFrameMk id="20" creationId="{FA9B57D0-67E9-812A-39BC-D95FC271E162}"/>
          </ac:graphicFrameMkLst>
        </pc:graphicFrameChg>
        <pc:graphicFrameChg chg="del">
          <ac:chgData name="Lee Yoon seop" userId="50eebf7eb80c8ec1" providerId="LiveId" clId="{840155F9-51FE-4AAA-BE61-239EF108AEAC}" dt="2022-09-06T12:47:15.842" v="9533" actId="478"/>
          <ac:graphicFrameMkLst>
            <pc:docMk/>
            <pc:sldMk cId="1501808862" sldId="372"/>
            <ac:graphicFrameMk id="28" creationId="{0C50F192-6849-CD93-15F4-86E2BD2D9F3D}"/>
          </ac:graphicFrameMkLst>
        </pc:graphicFrameChg>
        <pc:graphicFrameChg chg="del">
          <ac:chgData name="Lee Yoon seop" userId="50eebf7eb80c8ec1" providerId="LiveId" clId="{840155F9-51FE-4AAA-BE61-239EF108AEAC}" dt="2022-09-06T12:47:15.842" v="9533" actId="478"/>
          <ac:graphicFrameMkLst>
            <pc:docMk/>
            <pc:sldMk cId="1501808862" sldId="372"/>
            <ac:graphicFrameMk id="30" creationId="{3C60D494-6EEB-12D5-091E-341149201695}"/>
          </ac:graphicFrameMkLst>
        </pc:graphicFrameChg>
        <pc:graphicFrameChg chg="del">
          <ac:chgData name="Lee Yoon seop" userId="50eebf7eb80c8ec1" providerId="LiveId" clId="{840155F9-51FE-4AAA-BE61-239EF108AEAC}" dt="2022-09-06T12:47:15.842" v="9533" actId="478"/>
          <ac:graphicFrameMkLst>
            <pc:docMk/>
            <pc:sldMk cId="1501808862" sldId="372"/>
            <ac:graphicFrameMk id="32" creationId="{FD41A4C2-FC94-5ED4-6C7F-F12D13DE15A4}"/>
          </ac:graphicFrameMkLst>
        </pc:graphicFrameChg>
        <pc:picChg chg="del">
          <ac:chgData name="Lee Yoon seop" userId="50eebf7eb80c8ec1" providerId="LiveId" clId="{840155F9-51FE-4AAA-BE61-239EF108AEAC}" dt="2022-09-06T12:47:09.621" v="9532" actId="478"/>
          <ac:picMkLst>
            <pc:docMk/>
            <pc:sldMk cId="1501808862" sldId="372"/>
            <ac:picMk id="7" creationId="{7903126E-8E6B-D41F-8440-54B5C6121F62}"/>
          </ac:picMkLst>
        </pc:picChg>
        <pc:picChg chg="add mod">
          <ac:chgData name="Lee Yoon seop" userId="50eebf7eb80c8ec1" providerId="LiveId" clId="{840155F9-51FE-4AAA-BE61-239EF108AEAC}" dt="2022-09-06T12:50:06.111" v="9614" actId="14100"/>
          <ac:picMkLst>
            <pc:docMk/>
            <pc:sldMk cId="1501808862" sldId="372"/>
            <ac:picMk id="11" creationId="{4A20F5B7-3B01-ACB2-5697-3FE5F05322E3}"/>
          </ac:picMkLst>
        </pc:picChg>
        <pc:cxnChg chg="add mod">
          <ac:chgData name="Lee Yoon seop" userId="50eebf7eb80c8ec1" providerId="LiveId" clId="{840155F9-51FE-4AAA-BE61-239EF108AEAC}" dt="2022-09-06T12:56:20.819" v="9899" actId="164"/>
          <ac:cxnSpMkLst>
            <pc:docMk/>
            <pc:sldMk cId="1501808862" sldId="372"/>
            <ac:cxnSpMk id="22" creationId="{336DBEE3-D171-36ED-79F4-0C54E01AE5CF}"/>
          </ac:cxnSpMkLst>
        </pc:cxnChg>
        <pc:cxnChg chg="add mod">
          <ac:chgData name="Lee Yoon seop" userId="50eebf7eb80c8ec1" providerId="LiveId" clId="{840155F9-51FE-4AAA-BE61-239EF108AEAC}" dt="2022-09-06T12:53:45.046" v="9767" actId="1037"/>
          <ac:cxnSpMkLst>
            <pc:docMk/>
            <pc:sldMk cId="1501808862" sldId="372"/>
            <ac:cxnSpMk id="27" creationId="{8130C412-A5ED-229C-B9B9-E70A950AD40C}"/>
          </ac:cxnSpMkLst>
        </pc:cxnChg>
        <pc:cxnChg chg="add mod">
          <ac:chgData name="Lee Yoon seop" userId="50eebf7eb80c8ec1" providerId="LiveId" clId="{840155F9-51FE-4AAA-BE61-239EF108AEAC}" dt="2022-09-06T12:53:45.046" v="9767" actId="1037"/>
          <ac:cxnSpMkLst>
            <pc:docMk/>
            <pc:sldMk cId="1501808862" sldId="372"/>
            <ac:cxnSpMk id="34" creationId="{5B33ADC8-37FE-1F27-5B63-FC2B888D25EB}"/>
          </ac:cxnSpMkLst>
        </pc:cxnChg>
        <pc:cxnChg chg="add mod">
          <ac:chgData name="Lee Yoon seop" userId="50eebf7eb80c8ec1" providerId="LiveId" clId="{840155F9-51FE-4AAA-BE61-239EF108AEAC}" dt="2022-09-06T12:53:45.046" v="9767" actId="1037"/>
          <ac:cxnSpMkLst>
            <pc:docMk/>
            <pc:sldMk cId="1501808862" sldId="372"/>
            <ac:cxnSpMk id="37" creationId="{A15B92EE-5CF4-C585-345E-74AAAECBD69D}"/>
          </ac:cxnSpMkLst>
        </pc:cxnChg>
        <pc:cxnChg chg="add mod">
          <ac:chgData name="Lee Yoon seop" userId="50eebf7eb80c8ec1" providerId="LiveId" clId="{840155F9-51FE-4AAA-BE61-239EF108AEAC}" dt="2022-09-06T12:53:45.046" v="9767" actId="1037"/>
          <ac:cxnSpMkLst>
            <pc:docMk/>
            <pc:sldMk cId="1501808862" sldId="372"/>
            <ac:cxnSpMk id="39" creationId="{678B518F-A113-6E5E-FFE8-D15A2F4190A7}"/>
          </ac:cxnSpMkLst>
        </pc:cxnChg>
        <pc:cxnChg chg="add mod">
          <ac:chgData name="Lee Yoon seop" userId="50eebf7eb80c8ec1" providerId="LiveId" clId="{840155F9-51FE-4AAA-BE61-239EF108AEAC}" dt="2022-09-06T12:53:45.046" v="9767" actId="1037"/>
          <ac:cxnSpMkLst>
            <pc:docMk/>
            <pc:sldMk cId="1501808862" sldId="372"/>
            <ac:cxnSpMk id="40" creationId="{788FDC24-BE16-4F19-935E-35F83B03352F}"/>
          </ac:cxnSpMkLst>
        </pc:cxnChg>
        <pc:cxnChg chg="add mod">
          <ac:chgData name="Lee Yoon seop" userId="50eebf7eb80c8ec1" providerId="LiveId" clId="{840155F9-51FE-4AAA-BE61-239EF108AEAC}" dt="2022-09-09T01:32:29.165" v="17389" actId="1036"/>
          <ac:cxnSpMkLst>
            <pc:docMk/>
            <pc:sldMk cId="1501808862" sldId="372"/>
            <ac:cxnSpMk id="41" creationId="{C74E5057-C26C-075D-AF78-BF1D0D113B0C}"/>
          </ac:cxnSpMkLst>
        </pc:cxnChg>
        <pc:cxnChg chg="mod">
          <ac:chgData name="Lee Yoon seop" userId="50eebf7eb80c8ec1" providerId="LiveId" clId="{840155F9-51FE-4AAA-BE61-239EF108AEAC}" dt="2022-09-06T12:47:15.842" v="9533" actId="478"/>
          <ac:cxnSpMkLst>
            <pc:docMk/>
            <pc:sldMk cId="1501808862" sldId="372"/>
            <ac:cxnSpMk id="78" creationId="{9BF6812B-9421-3F9B-701A-AA8C2AC4D530}"/>
          </ac:cxnSpMkLst>
        </pc:cxnChg>
        <pc:cxnChg chg="mod">
          <ac:chgData name="Lee Yoon seop" userId="50eebf7eb80c8ec1" providerId="LiveId" clId="{840155F9-51FE-4AAA-BE61-239EF108AEAC}" dt="2022-09-06T12:47:15.842" v="9533" actId="478"/>
          <ac:cxnSpMkLst>
            <pc:docMk/>
            <pc:sldMk cId="1501808862" sldId="372"/>
            <ac:cxnSpMk id="92" creationId="{3BF1D20F-2E77-EAFE-5B34-7D61C13E3A80}"/>
          </ac:cxnSpMkLst>
        </pc:cxnChg>
      </pc:sldChg>
      <pc:sldChg chg="addSp delSp modSp add mod modNotesTx">
        <pc:chgData name="Lee Yoon seop" userId="50eebf7eb80c8ec1" providerId="LiveId" clId="{840155F9-51FE-4AAA-BE61-239EF108AEAC}" dt="2022-09-15T10:28:06.469" v="18935" actId="20577"/>
        <pc:sldMkLst>
          <pc:docMk/>
          <pc:sldMk cId="2297952756" sldId="373"/>
        </pc:sldMkLst>
        <pc:spChg chg="mod">
          <ac:chgData name="Lee Yoon seop" userId="50eebf7eb80c8ec1" providerId="LiveId" clId="{840155F9-51FE-4AAA-BE61-239EF108AEAC}" dt="2022-09-13T13:26:39.277" v="18035" actId="20577"/>
          <ac:spMkLst>
            <pc:docMk/>
            <pc:sldMk cId="2297952756" sldId="373"/>
            <ac:spMk id="6" creationId="{1A88D46A-62D4-B24E-12F2-4E2A8D03054C}"/>
          </ac:spMkLst>
        </pc:spChg>
        <pc:spChg chg="mod">
          <ac:chgData name="Lee Yoon seop" userId="50eebf7eb80c8ec1" providerId="LiveId" clId="{840155F9-51FE-4AAA-BE61-239EF108AEAC}" dt="2022-09-06T12:58:20.934" v="9917" actId="20577"/>
          <ac:spMkLst>
            <pc:docMk/>
            <pc:sldMk cId="2297952756" sldId="373"/>
            <ac:spMk id="13" creationId="{E325242F-4B68-4AEC-9DFC-6987F2D4514C}"/>
          </ac:spMkLst>
        </pc:spChg>
        <pc:spChg chg="mod ord">
          <ac:chgData name="Lee Yoon seop" userId="50eebf7eb80c8ec1" providerId="LiveId" clId="{840155F9-51FE-4AAA-BE61-239EF108AEAC}" dt="2022-09-07T08:59:09.441" v="13424" actId="20577"/>
          <ac:spMkLst>
            <pc:docMk/>
            <pc:sldMk cId="2297952756" sldId="373"/>
            <ac:spMk id="17" creationId="{3EE4A05D-916E-0BD6-39EF-A2C4124165D7}"/>
          </ac:spMkLst>
        </pc:spChg>
        <pc:picChg chg="add mod">
          <ac:chgData name="Lee Yoon seop" userId="50eebf7eb80c8ec1" providerId="LiveId" clId="{840155F9-51FE-4AAA-BE61-239EF108AEAC}" dt="2022-09-06T13:00:26.954" v="9951" actId="14100"/>
          <ac:picMkLst>
            <pc:docMk/>
            <pc:sldMk cId="2297952756" sldId="373"/>
            <ac:picMk id="5" creationId="{B394A881-E7F1-6491-9FED-BBCB7B447776}"/>
          </ac:picMkLst>
        </pc:picChg>
        <pc:picChg chg="del">
          <ac:chgData name="Lee Yoon seop" userId="50eebf7eb80c8ec1" providerId="LiveId" clId="{840155F9-51FE-4AAA-BE61-239EF108AEAC}" dt="2022-09-06T12:59:26.798" v="9937" actId="478"/>
          <ac:picMkLst>
            <pc:docMk/>
            <pc:sldMk cId="2297952756" sldId="373"/>
            <ac:picMk id="15" creationId="{0AAF9BFA-06ED-653E-0152-4284BD6F67E7}"/>
          </ac:picMkLst>
        </pc:picChg>
      </pc:sldChg>
      <pc:sldChg chg="add del setBg">
        <pc:chgData name="Lee Yoon seop" userId="50eebf7eb80c8ec1" providerId="LiveId" clId="{840155F9-51FE-4AAA-BE61-239EF108AEAC}" dt="2022-09-06T12:58:16.991" v="9910"/>
        <pc:sldMkLst>
          <pc:docMk/>
          <pc:sldMk cId="4125463811" sldId="373"/>
        </pc:sldMkLst>
      </pc:sldChg>
      <pc:sldChg chg="add del setBg">
        <pc:chgData name="Lee Yoon seop" userId="50eebf7eb80c8ec1" providerId="LiveId" clId="{840155F9-51FE-4AAA-BE61-239EF108AEAC}" dt="2022-09-07T07:24:24.728" v="10094"/>
        <pc:sldMkLst>
          <pc:docMk/>
          <pc:sldMk cId="895137699" sldId="374"/>
        </pc:sldMkLst>
      </pc:sldChg>
      <pc:sldChg chg="addSp delSp modSp add mod delAnim modNotesTx">
        <pc:chgData name="Lee Yoon seop" userId="50eebf7eb80c8ec1" providerId="LiveId" clId="{840155F9-51FE-4AAA-BE61-239EF108AEAC}" dt="2022-09-15T10:28:03.168" v="18934" actId="20577"/>
        <pc:sldMkLst>
          <pc:docMk/>
          <pc:sldMk cId="2970957546" sldId="374"/>
        </pc:sldMkLst>
        <pc:spChg chg="add mod">
          <ac:chgData name="Lee Yoon seop" userId="50eebf7eb80c8ec1" providerId="LiveId" clId="{840155F9-51FE-4AAA-BE61-239EF108AEAC}" dt="2022-09-07T07:49:15.060" v="11756" actId="1036"/>
          <ac:spMkLst>
            <pc:docMk/>
            <pc:sldMk cId="2970957546" sldId="374"/>
            <ac:spMk id="4" creationId="{A95C1134-5A4A-C970-D916-A7048D643508}"/>
          </ac:spMkLst>
        </pc:spChg>
        <pc:spChg chg="del mod">
          <ac:chgData name="Lee Yoon seop" userId="50eebf7eb80c8ec1" providerId="LiveId" clId="{840155F9-51FE-4AAA-BE61-239EF108AEAC}" dt="2022-09-07T07:28:17.176" v="10421" actId="478"/>
          <ac:spMkLst>
            <pc:docMk/>
            <pc:sldMk cId="2970957546" sldId="374"/>
            <ac:spMk id="5" creationId="{D22DD893-2176-F07F-FFCB-65A27262B561}"/>
          </ac:spMkLst>
        </pc:spChg>
        <pc:spChg chg="mod">
          <ac:chgData name="Lee Yoon seop" userId="50eebf7eb80c8ec1" providerId="LiveId" clId="{840155F9-51FE-4AAA-BE61-239EF108AEAC}" dt="2022-09-13T13:26:43.431" v="18036" actId="20577"/>
          <ac:spMkLst>
            <pc:docMk/>
            <pc:sldMk cId="2970957546" sldId="374"/>
            <ac:spMk id="6" creationId="{1A88D46A-62D4-B24E-12F2-4E2A8D03054C}"/>
          </ac:spMkLst>
        </pc:spChg>
        <pc:spChg chg="add mod">
          <ac:chgData name="Lee Yoon seop" userId="50eebf7eb80c8ec1" providerId="LiveId" clId="{840155F9-51FE-4AAA-BE61-239EF108AEAC}" dt="2022-09-07T07:49:08.862" v="11750" actId="1035"/>
          <ac:spMkLst>
            <pc:docMk/>
            <pc:sldMk cId="2970957546" sldId="374"/>
            <ac:spMk id="7" creationId="{BC383884-0AC5-70DB-A097-205C06C454FB}"/>
          </ac:spMkLst>
        </pc:spChg>
        <pc:spChg chg="mod">
          <ac:chgData name="Lee Yoon seop" userId="50eebf7eb80c8ec1" providerId="LiveId" clId="{840155F9-51FE-4AAA-BE61-239EF108AEAC}" dt="2022-09-07T07:24:36.657" v="10108" actId="20577"/>
          <ac:spMkLst>
            <pc:docMk/>
            <pc:sldMk cId="2970957546" sldId="374"/>
            <ac:spMk id="13" creationId="{E325242F-4B68-4AEC-9DFC-6987F2D4514C}"/>
          </ac:spMkLst>
        </pc:spChg>
        <pc:spChg chg="mod">
          <ac:chgData name="Lee Yoon seop" userId="50eebf7eb80c8ec1" providerId="LiveId" clId="{840155F9-51FE-4AAA-BE61-239EF108AEAC}" dt="2022-09-07T07:37:28.288" v="11203" actId="1036"/>
          <ac:spMkLst>
            <pc:docMk/>
            <pc:sldMk cId="2970957546" sldId="374"/>
            <ac:spMk id="14" creationId="{A2944D82-0A8B-4A15-95EC-2521F9F6FE2F}"/>
          </ac:spMkLst>
        </pc:spChg>
        <pc:spChg chg="del">
          <ac:chgData name="Lee Yoon seop" userId="50eebf7eb80c8ec1" providerId="LiveId" clId="{840155F9-51FE-4AAA-BE61-239EF108AEAC}" dt="2022-09-07T07:24:53.002" v="10109" actId="478"/>
          <ac:spMkLst>
            <pc:docMk/>
            <pc:sldMk cId="2970957546" sldId="374"/>
            <ac:spMk id="15" creationId="{5C1784D2-8757-7628-67CC-548F9ACE0E20}"/>
          </ac:spMkLst>
        </pc:spChg>
        <pc:spChg chg="del">
          <ac:chgData name="Lee Yoon seop" userId="50eebf7eb80c8ec1" providerId="LiveId" clId="{840155F9-51FE-4AAA-BE61-239EF108AEAC}" dt="2022-09-07T07:24:53.002" v="10109" actId="478"/>
          <ac:spMkLst>
            <pc:docMk/>
            <pc:sldMk cId="2970957546" sldId="374"/>
            <ac:spMk id="17" creationId="{BDED79BF-78DD-6AEF-A18B-F8F3F0D677A0}"/>
          </ac:spMkLst>
        </pc:spChg>
        <pc:spChg chg="del">
          <ac:chgData name="Lee Yoon seop" userId="50eebf7eb80c8ec1" providerId="LiveId" clId="{840155F9-51FE-4AAA-BE61-239EF108AEAC}" dt="2022-09-07T07:24:53.002" v="10109" actId="478"/>
          <ac:spMkLst>
            <pc:docMk/>
            <pc:sldMk cId="2970957546" sldId="374"/>
            <ac:spMk id="19" creationId="{43403473-288D-724A-2FE5-FE43010826D6}"/>
          </ac:spMkLst>
        </pc:spChg>
        <pc:spChg chg="del">
          <ac:chgData name="Lee Yoon seop" userId="50eebf7eb80c8ec1" providerId="LiveId" clId="{840155F9-51FE-4AAA-BE61-239EF108AEAC}" dt="2022-09-07T07:24:53.002" v="10109" actId="478"/>
          <ac:spMkLst>
            <pc:docMk/>
            <pc:sldMk cId="2970957546" sldId="374"/>
            <ac:spMk id="21" creationId="{D8B1231A-3F02-3710-F0E7-6BA07FF12104}"/>
          </ac:spMkLst>
        </pc:spChg>
        <pc:spChg chg="del">
          <ac:chgData name="Lee Yoon seop" userId="50eebf7eb80c8ec1" providerId="LiveId" clId="{840155F9-51FE-4AAA-BE61-239EF108AEAC}" dt="2022-09-07T07:24:53.002" v="10109" actId="478"/>
          <ac:spMkLst>
            <pc:docMk/>
            <pc:sldMk cId="2970957546" sldId="374"/>
            <ac:spMk id="24" creationId="{158D41AC-CA68-EFD5-A81D-09783B1541B0}"/>
          </ac:spMkLst>
        </pc:spChg>
        <pc:spChg chg="del">
          <ac:chgData name="Lee Yoon seop" userId="50eebf7eb80c8ec1" providerId="LiveId" clId="{840155F9-51FE-4AAA-BE61-239EF108AEAC}" dt="2022-09-07T07:24:53.002" v="10109" actId="478"/>
          <ac:spMkLst>
            <pc:docMk/>
            <pc:sldMk cId="2970957546" sldId="374"/>
            <ac:spMk id="25" creationId="{0CE97343-47F8-3997-F9EE-B3F308C434D4}"/>
          </ac:spMkLst>
        </pc:spChg>
        <pc:spChg chg="del">
          <ac:chgData name="Lee Yoon seop" userId="50eebf7eb80c8ec1" providerId="LiveId" clId="{840155F9-51FE-4AAA-BE61-239EF108AEAC}" dt="2022-09-07T07:24:53.002" v="10109" actId="478"/>
          <ac:spMkLst>
            <pc:docMk/>
            <pc:sldMk cId="2970957546" sldId="374"/>
            <ac:spMk id="26" creationId="{4A0A9357-C799-93AA-3E66-5A185A94F1E3}"/>
          </ac:spMkLst>
        </pc:spChg>
        <pc:spChg chg="del">
          <ac:chgData name="Lee Yoon seop" userId="50eebf7eb80c8ec1" providerId="LiveId" clId="{840155F9-51FE-4AAA-BE61-239EF108AEAC}" dt="2022-09-07T07:24:53.002" v="10109" actId="478"/>
          <ac:spMkLst>
            <pc:docMk/>
            <pc:sldMk cId="2970957546" sldId="374"/>
            <ac:spMk id="42" creationId="{7999E960-F2A7-3A0E-D695-5886C2CAD4AA}"/>
          </ac:spMkLst>
        </pc:spChg>
        <pc:grpChg chg="del">
          <ac:chgData name="Lee Yoon seop" userId="50eebf7eb80c8ec1" providerId="LiveId" clId="{840155F9-51FE-4AAA-BE61-239EF108AEAC}" dt="2022-09-07T07:24:53.002" v="10109" actId="478"/>
          <ac:grpSpMkLst>
            <pc:docMk/>
            <pc:sldMk cId="2970957546" sldId="374"/>
            <ac:grpSpMk id="53" creationId="{DB1AD816-87BA-B22A-0B82-4C74F820E8BC}"/>
          </ac:grpSpMkLst>
        </pc:grpChg>
        <pc:graphicFrameChg chg="del">
          <ac:chgData name="Lee Yoon seop" userId="50eebf7eb80c8ec1" providerId="LiveId" clId="{840155F9-51FE-4AAA-BE61-239EF108AEAC}" dt="2022-09-07T07:24:53.002" v="10109" actId="478"/>
          <ac:graphicFrameMkLst>
            <pc:docMk/>
            <pc:sldMk cId="2970957546" sldId="374"/>
            <ac:graphicFrameMk id="12" creationId="{132686D8-3276-4C86-6E0C-8C77E156EB76}"/>
          </ac:graphicFrameMkLst>
        </pc:graphicFrameChg>
        <pc:graphicFrameChg chg="del">
          <ac:chgData name="Lee Yoon seop" userId="50eebf7eb80c8ec1" providerId="LiveId" clId="{840155F9-51FE-4AAA-BE61-239EF108AEAC}" dt="2022-09-07T07:24:53.002" v="10109" actId="478"/>
          <ac:graphicFrameMkLst>
            <pc:docMk/>
            <pc:sldMk cId="2970957546" sldId="374"/>
            <ac:graphicFrameMk id="16" creationId="{34E7CECC-C686-86B0-72C8-853F5345B7D0}"/>
          </ac:graphicFrameMkLst>
        </pc:graphicFrameChg>
        <pc:graphicFrameChg chg="del">
          <ac:chgData name="Lee Yoon seop" userId="50eebf7eb80c8ec1" providerId="LiveId" clId="{840155F9-51FE-4AAA-BE61-239EF108AEAC}" dt="2022-09-07T07:24:53.002" v="10109" actId="478"/>
          <ac:graphicFrameMkLst>
            <pc:docMk/>
            <pc:sldMk cId="2970957546" sldId="374"/>
            <ac:graphicFrameMk id="18" creationId="{FE2E88CF-91A0-DEEE-52D3-7FAD85499710}"/>
          </ac:graphicFrameMkLst>
        </pc:graphicFrameChg>
        <pc:graphicFrameChg chg="del">
          <ac:chgData name="Lee Yoon seop" userId="50eebf7eb80c8ec1" providerId="LiveId" clId="{840155F9-51FE-4AAA-BE61-239EF108AEAC}" dt="2022-09-07T07:24:53.002" v="10109" actId="478"/>
          <ac:graphicFrameMkLst>
            <pc:docMk/>
            <pc:sldMk cId="2970957546" sldId="374"/>
            <ac:graphicFrameMk id="20" creationId="{FA9B57D0-67E9-812A-39BC-D95FC271E162}"/>
          </ac:graphicFrameMkLst>
        </pc:graphicFrameChg>
        <pc:picChg chg="del">
          <ac:chgData name="Lee Yoon seop" userId="50eebf7eb80c8ec1" providerId="LiveId" clId="{840155F9-51FE-4AAA-BE61-239EF108AEAC}" dt="2022-09-07T07:24:54.348" v="10110" actId="478"/>
          <ac:picMkLst>
            <pc:docMk/>
            <pc:sldMk cId="2970957546" sldId="374"/>
            <ac:picMk id="11" creationId="{4A20F5B7-3B01-ACB2-5697-3FE5F05322E3}"/>
          </ac:picMkLst>
        </pc:picChg>
        <pc:cxnChg chg="del mod">
          <ac:chgData name="Lee Yoon seop" userId="50eebf7eb80c8ec1" providerId="LiveId" clId="{840155F9-51FE-4AAA-BE61-239EF108AEAC}" dt="2022-09-07T07:24:53.002" v="10109" actId="478"/>
          <ac:cxnSpMkLst>
            <pc:docMk/>
            <pc:sldMk cId="2970957546" sldId="374"/>
            <ac:cxnSpMk id="27" creationId="{8130C412-A5ED-229C-B9B9-E70A950AD40C}"/>
          </ac:cxnSpMkLst>
        </pc:cxnChg>
        <pc:cxnChg chg="del">
          <ac:chgData name="Lee Yoon seop" userId="50eebf7eb80c8ec1" providerId="LiveId" clId="{840155F9-51FE-4AAA-BE61-239EF108AEAC}" dt="2022-09-07T07:24:53.002" v="10109" actId="478"/>
          <ac:cxnSpMkLst>
            <pc:docMk/>
            <pc:sldMk cId="2970957546" sldId="374"/>
            <ac:cxnSpMk id="34" creationId="{5B33ADC8-37FE-1F27-5B63-FC2B888D25EB}"/>
          </ac:cxnSpMkLst>
        </pc:cxnChg>
        <pc:cxnChg chg="del">
          <ac:chgData name="Lee Yoon seop" userId="50eebf7eb80c8ec1" providerId="LiveId" clId="{840155F9-51FE-4AAA-BE61-239EF108AEAC}" dt="2022-09-07T07:24:53.002" v="10109" actId="478"/>
          <ac:cxnSpMkLst>
            <pc:docMk/>
            <pc:sldMk cId="2970957546" sldId="374"/>
            <ac:cxnSpMk id="37" creationId="{A15B92EE-5CF4-C585-345E-74AAAECBD69D}"/>
          </ac:cxnSpMkLst>
        </pc:cxnChg>
        <pc:cxnChg chg="del">
          <ac:chgData name="Lee Yoon seop" userId="50eebf7eb80c8ec1" providerId="LiveId" clId="{840155F9-51FE-4AAA-BE61-239EF108AEAC}" dt="2022-09-07T07:24:53.002" v="10109" actId="478"/>
          <ac:cxnSpMkLst>
            <pc:docMk/>
            <pc:sldMk cId="2970957546" sldId="374"/>
            <ac:cxnSpMk id="39" creationId="{678B518F-A113-6E5E-FFE8-D15A2F4190A7}"/>
          </ac:cxnSpMkLst>
        </pc:cxnChg>
        <pc:cxnChg chg="del">
          <ac:chgData name="Lee Yoon seop" userId="50eebf7eb80c8ec1" providerId="LiveId" clId="{840155F9-51FE-4AAA-BE61-239EF108AEAC}" dt="2022-09-07T07:24:53.002" v="10109" actId="478"/>
          <ac:cxnSpMkLst>
            <pc:docMk/>
            <pc:sldMk cId="2970957546" sldId="374"/>
            <ac:cxnSpMk id="40" creationId="{788FDC24-BE16-4F19-935E-35F83B03352F}"/>
          </ac:cxnSpMkLst>
        </pc:cxnChg>
        <pc:cxnChg chg="del mod">
          <ac:chgData name="Lee Yoon seop" userId="50eebf7eb80c8ec1" providerId="LiveId" clId="{840155F9-51FE-4AAA-BE61-239EF108AEAC}" dt="2022-09-07T07:24:53.002" v="10109" actId="478"/>
          <ac:cxnSpMkLst>
            <pc:docMk/>
            <pc:sldMk cId="2970957546" sldId="374"/>
            <ac:cxnSpMk id="41" creationId="{C74E5057-C26C-075D-AF78-BF1D0D113B0C}"/>
          </ac:cxnSpMkLst>
        </pc:cxnChg>
      </pc:sldChg>
      <pc:sldChg chg="add del setBg">
        <pc:chgData name="Lee Yoon seop" userId="50eebf7eb80c8ec1" providerId="LiveId" clId="{840155F9-51FE-4AAA-BE61-239EF108AEAC}" dt="2022-09-07T07:49:41.778" v="11758"/>
        <pc:sldMkLst>
          <pc:docMk/>
          <pc:sldMk cId="3587116901" sldId="375"/>
        </pc:sldMkLst>
      </pc:sldChg>
      <pc:sldChg chg="addSp delSp modSp add mod addAnim delAnim modAnim modNotesTx">
        <pc:chgData name="Lee Yoon seop" userId="50eebf7eb80c8ec1" providerId="LiveId" clId="{840155F9-51FE-4AAA-BE61-239EF108AEAC}" dt="2022-09-15T10:49:17.020" v="18969" actId="20577"/>
        <pc:sldMkLst>
          <pc:docMk/>
          <pc:sldMk cId="3857771720" sldId="375"/>
        </pc:sldMkLst>
        <pc:spChg chg="mod">
          <ac:chgData name="Lee Yoon seop" userId="50eebf7eb80c8ec1" providerId="LiveId" clId="{840155F9-51FE-4AAA-BE61-239EF108AEAC}" dt="2022-09-13T13:14:16.761" v="17970" actId="207"/>
          <ac:spMkLst>
            <pc:docMk/>
            <pc:sldMk cId="3857771720" sldId="375"/>
            <ac:spMk id="4" creationId="{A95C1134-5A4A-C970-D916-A7048D643508}"/>
          </ac:spMkLst>
        </pc:spChg>
        <pc:spChg chg="mod">
          <ac:chgData name="Lee Yoon seop" userId="50eebf7eb80c8ec1" providerId="LiveId" clId="{840155F9-51FE-4AAA-BE61-239EF108AEAC}" dt="2022-09-13T13:26:47.356" v="18037" actId="20577"/>
          <ac:spMkLst>
            <pc:docMk/>
            <pc:sldMk cId="3857771720" sldId="375"/>
            <ac:spMk id="6" creationId="{1A88D46A-62D4-B24E-12F2-4E2A8D03054C}"/>
          </ac:spMkLst>
        </pc:spChg>
        <pc:spChg chg="del">
          <ac:chgData name="Lee Yoon seop" userId="50eebf7eb80c8ec1" providerId="LiveId" clId="{840155F9-51FE-4AAA-BE61-239EF108AEAC}" dt="2022-09-07T08:09:02.188" v="12089" actId="478"/>
          <ac:spMkLst>
            <pc:docMk/>
            <pc:sldMk cId="3857771720" sldId="375"/>
            <ac:spMk id="7" creationId="{BC383884-0AC5-70DB-A097-205C06C454FB}"/>
          </ac:spMkLst>
        </pc:spChg>
        <pc:spChg chg="add del mod">
          <ac:chgData name="Lee Yoon seop" userId="50eebf7eb80c8ec1" providerId="LiveId" clId="{840155F9-51FE-4AAA-BE61-239EF108AEAC}" dt="2022-09-07T08:28:54.222" v="12724" actId="478"/>
          <ac:spMkLst>
            <pc:docMk/>
            <pc:sldMk cId="3857771720" sldId="375"/>
            <ac:spMk id="8" creationId="{2C6ABD1F-9BCD-CD6C-8DF3-92688E09F2C6}"/>
          </ac:spMkLst>
        </pc:spChg>
        <pc:spChg chg="add del mod">
          <ac:chgData name="Lee Yoon seop" userId="50eebf7eb80c8ec1" providerId="LiveId" clId="{840155F9-51FE-4AAA-BE61-239EF108AEAC}" dt="2022-09-07T08:28:54.222" v="12724" actId="478"/>
          <ac:spMkLst>
            <pc:docMk/>
            <pc:sldMk cId="3857771720" sldId="375"/>
            <ac:spMk id="10" creationId="{47CD74F7-15FA-F557-81DB-00C1AD9CF2A8}"/>
          </ac:spMkLst>
        </pc:spChg>
        <pc:spChg chg="add del mod">
          <ac:chgData name="Lee Yoon seop" userId="50eebf7eb80c8ec1" providerId="LiveId" clId="{840155F9-51FE-4AAA-BE61-239EF108AEAC}" dt="2022-09-07T08:28:54.222" v="12724" actId="478"/>
          <ac:spMkLst>
            <pc:docMk/>
            <pc:sldMk cId="3857771720" sldId="375"/>
            <ac:spMk id="12" creationId="{13D6BE7F-E09A-AF5B-CD97-58503BDC9F46}"/>
          </ac:spMkLst>
        </pc:spChg>
        <pc:spChg chg="mod">
          <ac:chgData name="Lee Yoon seop" userId="50eebf7eb80c8ec1" providerId="LiveId" clId="{840155F9-51FE-4AAA-BE61-239EF108AEAC}" dt="2022-09-07T09:19:52.581" v="14530" actId="20577"/>
          <ac:spMkLst>
            <pc:docMk/>
            <pc:sldMk cId="3857771720" sldId="375"/>
            <ac:spMk id="14" creationId="{A2944D82-0A8B-4A15-95EC-2521F9F6FE2F}"/>
          </ac:spMkLst>
        </pc:spChg>
        <pc:spChg chg="add del mod">
          <ac:chgData name="Lee Yoon seop" userId="50eebf7eb80c8ec1" providerId="LiveId" clId="{840155F9-51FE-4AAA-BE61-239EF108AEAC}" dt="2022-09-07T08:28:54.222" v="12724" actId="478"/>
          <ac:spMkLst>
            <pc:docMk/>
            <pc:sldMk cId="3857771720" sldId="375"/>
            <ac:spMk id="16" creationId="{A3E6276B-548F-0019-998C-248C7EDDFF00}"/>
          </ac:spMkLst>
        </pc:spChg>
        <pc:spChg chg="add del mod">
          <ac:chgData name="Lee Yoon seop" userId="50eebf7eb80c8ec1" providerId="LiveId" clId="{840155F9-51FE-4AAA-BE61-239EF108AEAC}" dt="2022-09-07T08:28:54.222" v="12724" actId="478"/>
          <ac:spMkLst>
            <pc:docMk/>
            <pc:sldMk cId="3857771720" sldId="375"/>
            <ac:spMk id="18" creationId="{F0B72D5F-74FF-DD9D-FFFF-55537A00411B}"/>
          </ac:spMkLst>
        </pc:spChg>
        <pc:spChg chg="add del mod">
          <ac:chgData name="Lee Yoon seop" userId="50eebf7eb80c8ec1" providerId="LiveId" clId="{840155F9-51FE-4AAA-BE61-239EF108AEAC}" dt="2022-09-07T08:28:54.222" v="12724" actId="478"/>
          <ac:spMkLst>
            <pc:docMk/>
            <pc:sldMk cId="3857771720" sldId="375"/>
            <ac:spMk id="19" creationId="{C47A123C-BB7B-0DDE-2D6F-90727434BC21}"/>
          </ac:spMkLst>
        </pc:spChg>
        <pc:spChg chg="add del mod">
          <ac:chgData name="Lee Yoon seop" userId="50eebf7eb80c8ec1" providerId="LiveId" clId="{840155F9-51FE-4AAA-BE61-239EF108AEAC}" dt="2022-09-07T08:28:54.222" v="12724" actId="478"/>
          <ac:spMkLst>
            <pc:docMk/>
            <pc:sldMk cId="3857771720" sldId="375"/>
            <ac:spMk id="20" creationId="{25783887-87ED-F210-6A91-CBB00E21E8F1}"/>
          </ac:spMkLst>
        </pc:spChg>
        <pc:spChg chg="add del mod">
          <ac:chgData name="Lee Yoon seop" userId="50eebf7eb80c8ec1" providerId="LiveId" clId="{840155F9-51FE-4AAA-BE61-239EF108AEAC}" dt="2022-09-07T08:28:54.222" v="12724" actId="478"/>
          <ac:spMkLst>
            <pc:docMk/>
            <pc:sldMk cId="3857771720" sldId="375"/>
            <ac:spMk id="33" creationId="{5570013C-96D8-CD9E-C3A7-6183CF285D6A}"/>
          </ac:spMkLst>
        </pc:spChg>
        <pc:spChg chg="add del mod">
          <ac:chgData name="Lee Yoon seop" userId="50eebf7eb80c8ec1" providerId="LiveId" clId="{840155F9-51FE-4AAA-BE61-239EF108AEAC}" dt="2022-09-07T08:28:54.222" v="12724" actId="478"/>
          <ac:spMkLst>
            <pc:docMk/>
            <pc:sldMk cId="3857771720" sldId="375"/>
            <ac:spMk id="39" creationId="{5B08A603-8FC8-3200-AFAD-3625E7DE6BD8}"/>
          </ac:spMkLst>
        </pc:spChg>
        <pc:spChg chg="add del mod">
          <ac:chgData name="Lee Yoon seop" userId="50eebf7eb80c8ec1" providerId="LiveId" clId="{840155F9-51FE-4AAA-BE61-239EF108AEAC}" dt="2022-09-07T08:40:35.547" v="12947" actId="478"/>
          <ac:spMkLst>
            <pc:docMk/>
            <pc:sldMk cId="3857771720" sldId="375"/>
            <ac:spMk id="41" creationId="{3C3FA60B-D0B3-97A2-C3AD-E3A05D2A797C}"/>
          </ac:spMkLst>
        </pc:spChg>
        <pc:spChg chg="add del mod">
          <ac:chgData name="Lee Yoon seop" userId="50eebf7eb80c8ec1" providerId="LiveId" clId="{840155F9-51FE-4AAA-BE61-239EF108AEAC}" dt="2022-09-07T08:40:36.765" v="12948" actId="478"/>
          <ac:spMkLst>
            <pc:docMk/>
            <pc:sldMk cId="3857771720" sldId="375"/>
            <ac:spMk id="42" creationId="{77DCCB04-23D9-CEE9-81F3-6AD0DD32CB31}"/>
          </ac:spMkLst>
        </pc:spChg>
        <pc:spChg chg="add del mod">
          <ac:chgData name="Lee Yoon seop" userId="50eebf7eb80c8ec1" providerId="LiveId" clId="{840155F9-51FE-4AAA-BE61-239EF108AEAC}" dt="2022-09-07T08:40:37.905" v="12949" actId="478"/>
          <ac:spMkLst>
            <pc:docMk/>
            <pc:sldMk cId="3857771720" sldId="375"/>
            <ac:spMk id="44" creationId="{DD527F95-A2BA-05D2-1E6A-FCFE439B5DC9}"/>
          </ac:spMkLst>
        </pc:spChg>
        <pc:spChg chg="add del mod">
          <ac:chgData name="Lee Yoon seop" userId="50eebf7eb80c8ec1" providerId="LiveId" clId="{840155F9-51FE-4AAA-BE61-239EF108AEAC}" dt="2022-09-07T08:40:39.093" v="12950" actId="478"/>
          <ac:spMkLst>
            <pc:docMk/>
            <pc:sldMk cId="3857771720" sldId="375"/>
            <ac:spMk id="46" creationId="{A25FA357-442B-7804-7FE0-D696238C60AE}"/>
          </ac:spMkLst>
        </pc:spChg>
        <pc:spChg chg="add del mod">
          <ac:chgData name="Lee Yoon seop" userId="50eebf7eb80c8ec1" providerId="LiveId" clId="{840155F9-51FE-4AAA-BE61-239EF108AEAC}" dt="2022-09-07T08:30:25.134" v="12813" actId="478"/>
          <ac:spMkLst>
            <pc:docMk/>
            <pc:sldMk cId="3857771720" sldId="375"/>
            <ac:spMk id="48" creationId="{3E9431FB-8346-1811-B8A1-57172856FB0E}"/>
          </ac:spMkLst>
        </pc:spChg>
        <pc:spChg chg="add del mod">
          <ac:chgData name="Lee Yoon seop" userId="50eebf7eb80c8ec1" providerId="LiveId" clId="{840155F9-51FE-4AAA-BE61-239EF108AEAC}" dt="2022-09-07T08:30:20.398" v="12811" actId="478"/>
          <ac:spMkLst>
            <pc:docMk/>
            <pc:sldMk cId="3857771720" sldId="375"/>
            <ac:spMk id="49" creationId="{3BE71702-0630-1333-9BE5-2A712663AFA2}"/>
          </ac:spMkLst>
        </pc:spChg>
        <pc:spChg chg="add del mod">
          <ac:chgData name="Lee Yoon seop" userId="50eebf7eb80c8ec1" providerId="LiveId" clId="{840155F9-51FE-4AAA-BE61-239EF108AEAC}" dt="2022-09-07T08:30:23.475" v="12812" actId="478"/>
          <ac:spMkLst>
            <pc:docMk/>
            <pc:sldMk cId="3857771720" sldId="375"/>
            <ac:spMk id="50" creationId="{734D354C-8D43-5478-8E2F-0A71D1E81B4B}"/>
          </ac:spMkLst>
        </pc:spChg>
        <pc:spChg chg="add mod">
          <ac:chgData name="Lee Yoon seop" userId="50eebf7eb80c8ec1" providerId="LiveId" clId="{840155F9-51FE-4AAA-BE61-239EF108AEAC}" dt="2022-09-07T08:41:48.683" v="13066" actId="1038"/>
          <ac:spMkLst>
            <pc:docMk/>
            <pc:sldMk cId="3857771720" sldId="375"/>
            <ac:spMk id="63" creationId="{6E4270E2-5F8A-FEBA-CB59-E0C12FB6C9A6}"/>
          </ac:spMkLst>
        </pc:spChg>
        <pc:spChg chg="add del mod">
          <ac:chgData name="Lee Yoon seop" userId="50eebf7eb80c8ec1" providerId="LiveId" clId="{840155F9-51FE-4AAA-BE61-239EF108AEAC}" dt="2022-09-07T08:29:05.131" v="12783" actId="478"/>
          <ac:spMkLst>
            <pc:docMk/>
            <pc:sldMk cId="3857771720" sldId="375"/>
            <ac:spMk id="69" creationId="{E4099C28-3D4A-010E-4DDF-DA8085E36453}"/>
          </ac:spMkLst>
        </pc:spChg>
        <pc:spChg chg="add del mod">
          <ac:chgData name="Lee Yoon seop" userId="50eebf7eb80c8ec1" providerId="LiveId" clId="{840155F9-51FE-4AAA-BE61-239EF108AEAC}" dt="2022-09-07T08:30:01.517" v="12808"/>
          <ac:spMkLst>
            <pc:docMk/>
            <pc:sldMk cId="3857771720" sldId="375"/>
            <ac:spMk id="70" creationId="{128DF954-F43F-79B9-DFCB-8CDD951ED028}"/>
          </ac:spMkLst>
        </pc:spChg>
        <pc:spChg chg="add mod">
          <ac:chgData name="Lee Yoon seop" userId="50eebf7eb80c8ec1" providerId="LiveId" clId="{840155F9-51FE-4AAA-BE61-239EF108AEAC}" dt="2022-09-07T08:42:42.832" v="13090" actId="1038"/>
          <ac:spMkLst>
            <pc:docMk/>
            <pc:sldMk cId="3857771720" sldId="375"/>
            <ac:spMk id="77" creationId="{FC3322E1-7CA0-2AC8-6A2E-EF19A98A7D3B}"/>
          </ac:spMkLst>
        </pc:spChg>
        <pc:spChg chg="add mod">
          <ac:chgData name="Lee Yoon seop" userId="50eebf7eb80c8ec1" providerId="LiveId" clId="{840155F9-51FE-4AAA-BE61-239EF108AEAC}" dt="2022-09-07T08:42:42.832" v="13090" actId="1038"/>
          <ac:spMkLst>
            <pc:docMk/>
            <pc:sldMk cId="3857771720" sldId="375"/>
            <ac:spMk id="78" creationId="{38F9424F-2E7F-E136-79C3-F4F6AFF3192B}"/>
          </ac:spMkLst>
        </pc:spChg>
        <pc:spChg chg="add mod">
          <ac:chgData name="Lee Yoon seop" userId="50eebf7eb80c8ec1" providerId="LiveId" clId="{840155F9-51FE-4AAA-BE61-239EF108AEAC}" dt="2022-09-07T08:42:42.832" v="13090" actId="1038"/>
          <ac:spMkLst>
            <pc:docMk/>
            <pc:sldMk cId="3857771720" sldId="375"/>
            <ac:spMk id="80" creationId="{7EED76F3-6501-DB6C-C9F8-C105A6FEFFBB}"/>
          </ac:spMkLst>
        </pc:spChg>
        <pc:spChg chg="add mod">
          <ac:chgData name="Lee Yoon seop" userId="50eebf7eb80c8ec1" providerId="LiveId" clId="{840155F9-51FE-4AAA-BE61-239EF108AEAC}" dt="2022-09-07T08:42:42.832" v="13090" actId="1038"/>
          <ac:spMkLst>
            <pc:docMk/>
            <pc:sldMk cId="3857771720" sldId="375"/>
            <ac:spMk id="82" creationId="{8F447561-03D2-EEB6-CDDB-882E1F6DDA92}"/>
          </ac:spMkLst>
        </pc:spChg>
        <pc:spChg chg="add del mod">
          <ac:chgData name="Lee Yoon seop" userId="50eebf7eb80c8ec1" providerId="LiveId" clId="{840155F9-51FE-4AAA-BE61-239EF108AEAC}" dt="2022-09-07T08:42:47.270" v="13092" actId="478"/>
          <ac:spMkLst>
            <pc:docMk/>
            <pc:sldMk cId="3857771720" sldId="375"/>
            <ac:spMk id="84" creationId="{43788766-FC38-20B9-2D53-F424DCE56CCF}"/>
          </ac:spMkLst>
        </pc:spChg>
        <pc:spChg chg="add del mod">
          <ac:chgData name="Lee Yoon seop" userId="50eebf7eb80c8ec1" providerId="LiveId" clId="{840155F9-51FE-4AAA-BE61-239EF108AEAC}" dt="2022-09-07T08:42:45.584" v="13091" actId="478"/>
          <ac:spMkLst>
            <pc:docMk/>
            <pc:sldMk cId="3857771720" sldId="375"/>
            <ac:spMk id="85" creationId="{ADA7E836-9600-C7BE-45E6-D50C1CE248B8}"/>
          </ac:spMkLst>
        </pc:spChg>
        <pc:spChg chg="add del mod">
          <ac:chgData name="Lee Yoon seop" userId="50eebf7eb80c8ec1" providerId="LiveId" clId="{840155F9-51FE-4AAA-BE61-239EF108AEAC}" dt="2022-09-07T08:43:49.535" v="13105" actId="478"/>
          <ac:spMkLst>
            <pc:docMk/>
            <pc:sldMk cId="3857771720" sldId="375"/>
            <ac:spMk id="86" creationId="{85C876D4-37DA-C9DF-A058-BF2A07D6F73F}"/>
          </ac:spMkLst>
        </pc:spChg>
        <pc:spChg chg="add mod">
          <ac:chgData name="Lee Yoon seop" userId="50eebf7eb80c8ec1" providerId="LiveId" clId="{840155F9-51FE-4AAA-BE61-239EF108AEAC}" dt="2022-09-07T08:41:41.493" v="13057" actId="1038"/>
          <ac:spMkLst>
            <pc:docMk/>
            <pc:sldMk cId="3857771720" sldId="375"/>
            <ac:spMk id="99" creationId="{40ED84EE-1161-A027-2F8E-BB5C2A524C16}"/>
          </ac:spMkLst>
        </pc:spChg>
        <pc:graphicFrameChg chg="add del mod">
          <ac:chgData name="Lee Yoon seop" userId="50eebf7eb80c8ec1" providerId="LiveId" clId="{840155F9-51FE-4AAA-BE61-239EF108AEAC}" dt="2022-09-07T08:28:54.222" v="12724" actId="478"/>
          <ac:graphicFrameMkLst>
            <pc:docMk/>
            <pc:sldMk cId="3857771720" sldId="375"/>
            <ac:graphicFrameMk id="5" creationId="{7514AEF2-801C-54FF-0623-A2C2FF239148}"/>
          </ac:graphicFrameMkLst>
        </pc:graphicFrameChg>
        <pc:graphicFrameChg chg="add del mod">
          <ac:chgData name="Lee Yoon seop" userId="50eebf7eb80c8ec1" providerId="LiveId" clId="{840155F9-51FE-4AAA-BE61-239EF108AEAC}" dt="2022-09-07T08:28:54.222" v="12724" actId="478"/>
          <ac:graphicFrameMkLst>
            <pc:docMk/>
            <pc:sldMk cId="3857771720" sldId="375"/>
            <ac:graphicFrameMk id="11" creationId="{A06D430D-D251-F9FD-7582-E3E1024FD8E5}"/>
          </ac:graphicFrameMkLst>
        </pc:graphicFrameChg>
        <pc:graphicFrameChg chg="add del mod">
          <ac:chgData name="Lee Yoon seop" userId="50eebf7eb80c8ec1" providerId="LiveId" clId="{840155F9-51FE-4AAA-BE61-239EF108AEAC}" dt="2022-09-07T08:28:54.222" v="12724" actId="478"/>
          <ac:graphicFrameMkLst>
            <pc:docMk/>
            <pc:sldMk cId="3857771720" sldId="375"/>
            <ac:graphicFrameMk id="15" creationId="{84BB1F0E-7A41-5FB7-8BBA-611D82808657}"/>
          </ac:graphicFrameMkLst>
        </pc:graphicFrameChg>
        <pc:graphicFrameChg chg="add del mod">
          <ac:chgData name="Lee Yoon seop" userId="50eebf7eb80c8ec1" providerId="LiveId" clId="{840155F9-51FE-4AAA-BE61-239EF108AEAC}" dt="2022-09-07T08:28:54.222" v="12724" actId="478"/>
          <ac:graphicFrameMkLst>
            <pc:docMk/>
            <pc:sldMk cId="3857771720" sldId="375"/>
            <ac:graphicFrameMk id="21" creationId="{348B7958-2A7A-D6EE-0A8C-1CAD97D4AB2A}"/>
          </ac:graphicFrameMkLst>
        </pc:graphicFrameChg>
        <pc:graphicFrameChg chg="add del mod">
          <ac:chgData name="Lee Yoon seop" userId="50eebf7eb80c8ec1" providerId="LiveId" clId="{840155F9-51FE-4AAA-BE61-239EF108AEAC}" dt="2022-09-07T08:28:54.222" v="12724" actId="478"/>
          <ac:graphicFrameMkLst>
            <pc:docMk/>
            <pc:sldMk cId="3857771720" sldId="375"/>
            <ac:graphicFrameMk id="22" creationId="{0839E42E-281C-44A8-2A96-828370EC7F0E}"/>
          </ac:graphicFrameMkLst>
        </pc:graphicFrameChg>
        <pc:graphicFrameChg chg="add del mod">
          <ac:chgData name="Lee Yoon seop" userId="50eebf7eb80c8ec1" providerId="LiveId" clId="{840155F9-51FE-4AAA-BE61-239EF108AEAC}" dt="2022-09-07T08:28:54.222" v="12724" actId="478"/>
          <ac:graphicFrameMkLst>
            <pc:docMk/>
            <pc:sldMk cId="3857771720" sldId="375"/>
            <ac:graphicFrameMk id="23" creationId="{816B5D19-0023-E670-EF97-FAA74E24B35C}"/>
          </ac:graphicFrameMkLst>
        </pc:graphicFrameChg>
        <pc:graphicFrameChg chg="add del mod">
          <ac:chgData name="Lee Yoon seop" userId="50eebf7eb80c8ec1" providerId="LiveId" clId="{840155F9-51FE-4AAA-BE61-239EF108AEAC}" dt="2022-09-07T08:28:54.222" v="12724" actId="478"/>
          <ac:graphicFrameMkLst>
            <pc:docMk/>
            <pc:sldMk cId="3857771720" sldId="375"/>
            <ac:graphicFrameMk id="24" creationId="{6F4CBD7F-5005-01D3-AF65-FD787ABABBF4}"/>
          </ac:graphicFrameMkLst>
        </pc:graphicFrameChg>
        <pc:graphicFrameChg chg="add del mod">
          <ac:chgData name="Lee Yoon seop" userId="50eebf7eb80c8ec1" providerId="LiveId" clId="{840155F9-51FE-4AAA-BE61-239EF108AEAC}" dt="2022-09-07T08:28:54.222" v="12724" actId="478"/>
          <ac:graphicFrameMkLst>
            <pc:docMk/>
            <pc:sldMk cId="3857771720" sldId="375"/>
            <ac:graphicFrameMk id="25" creationId="{C963E5A4-C626-10AF-CD22-FD25BEEB2C61}"/>
          </ac:graphicFrameMkLst>
        </pc:graphicFrameChg>
        <pc:graphicFrameChg chg="add mod">
          <ac:chgData name="Lee Yoon seop" userId="50eebf7eb80c8ec1" providerId="LiveId" clId="{840155F9-51FE-4AAA-BE61-239EF108AEAC}" dt="2022-09-07T08:41:48.683" v="13066" actId="1038"/>
          <ac:graphicFrameMkLst>
            <pc:docMk/>
            <pc:sldMk cId="3857771720" sldId="375"/>
            <ac:graphicFrameMk id="40" creationId="{10842176-B56E-7D08-89C1-DC74D626AAAB}"/>
          </ac:graphicFrameMkLst>
        </pc:graphicFrameChg>
        <pc:graphicFrameChg chg="add mod">
          <ac:chgData name="Lee Yoon seop" userId="50eebf7eb80c8ec1" providerId="LiveId" clId="{840155F9-51FE-4AAA-BE61-239EF108AEAC}" dt="2022-09-07T08:41:48.683" v="13066" actId="1038"/>
          <ac:graphicFrameMkLst>
            <pc:docMk/>
            <pc:sldMk cId="3857771720" sldId="375"/>
            <ac:graphicFrameMk id="43" creationId="{31055822-0F7C-DD8E-23B4-068219210431}"/>
          </ac:graphicFrameMkLst>
        </pc:graphicFrameChg>
        <pc:graphicFrameChg chg="add mod">
          <ac:chgData name="Lee Yoon seop" userId="50eebf7eb80c8ec1" providerId="LiveId" clId="{840155F9-51FE-4AAA-BE61-239EF108AEAC}" dt="2022-09-07T08:41:48.683" v="13066" actId="1038"/>
          <ac:graphicFrameMkLst>
            <pc:docMk/>
            <pc:sldMk cId="3857771720" sldId="375"/>
            <ac:graphicFrameMk id="45" creationId="{2E288C43-E356-F1C2-3495-866D6160E6E0}"/>
          </ac:graphicFrameMkLst>
        </pc:graphicFrameChg>
        <pc:graphicFrameChg chg="add mod modGraphic">
          <ac:chgData name="Lee Yoon seop" userId="50eebf7eb80c8ec1" providerId="LiveId" clId="{840155F9-51FE-4AAA-BE61-239EF108AEAC}" dt="2022-09-15T10:49:17.020" v="18969" actId="20577"/>
          <ac:graphicFrameMkLst>
            <pc:docMk/>
            <pc:sldMk cId="3857771720" sldId="375"/>
            <ac:graphicFrameMk id="51" creationId="{1C091CF0-7B2D-7DB8-3EEB-DA9A73EE30B6}"/>
          </ac:graphicFrameMkLst>
        </pc:graphicFrameChg>
        <pc:graphicFrameChg chg="add mod">
          <ac:chgData name="Lee Yoon seop" userId="50eebf7eb80c8ec1" providerId="LiveId" clId="{840155F9-51FE-4AAA-BE61-239EF108AEAC}" dt="2022-09-07T08:41:48.683" v="13066" actId="1038"/>
          <ac:graphicFrameMkLst>
            <pc:docMk/>
            <pc:sldMk cId="3857771720" sldId="375"/>
            <ac:graphicFrameMk id="52" creationId="{87A9840F-95FE-3B38-53B2-093EA63A0066}"/>
          </ac:graphicFrameMkLst>
        </pc:graphicFrameChg>
        <pc:graphicFrameChg chg="add mod">
          <ac:chgData name="Lee Yoon seop" userId="50eebf7eb80c8ec1" providerId="LiveId" clId="{840155F9-51FE-4AAA-BE61-239EF108AEAC}" dt="2022-09-07T08:41:48.683" v="13066" actId="1038"/>
          <ac:graphicFrameMkLst>
            <pc:docMk/>
            <pc:sldMk cId="3857771720" sldId="375"/>
            <ac:graphicFrameMk id="53" creationId="{4ED120EA-E547-A5B7-83BC-8B09EB391B44}"/>
          </ac:graphicFrameMkLst>
        </pc:graphicFrameChg>
        <pc:graphicFrameChg chg="add mod">
          <ac:chgData name="Lee Yoon seop" userId="50eebf7eb80c8ec1" providerId="LiveId" clId="{840155F9-51FE-4AAA-BE61-239EF108AEAC}" dt="2022-09-07T08:41:48.683" v="13066" actId="1038"/>
          <ac:graphicFrameMkLst>
            <pc:docMk/>
            <pc:sldMk cId="3857771720" sldId="375"/>
            <ac:graphicFrameMk id="54" creationId="{B3636682-8246-AEC2-5EDB-DF5C6344D8B6}"/>
          </ac:graphicFrameMkLst>
        </pc:graphicFrameChg>
        <pc:graphicFrameChg chg="add mod">
          <ac:chgData name="Lee Yoon seop" userId="50eebf7eb80c8ec1" providerId="LiveId" clId="{840155F9-51FE-4AAA-BE61-239EF108AEAC}" dt="2022-09-07T08:41:48.683" v="13066" actId="1038"/>
          <ac:graphicFrameMkLst>
            <pc:docMk/>
            <pc:sldMk cId="3857771720" sldId="375"/>
            <ac:graphicFrameMk id="55" creationId="{F362CD4F-AD3A-CCFB-6E68-D8D9E3E18E67}"/>
          </ac:graphicFrameMkLst>
        </pc:graphicFrameChg>
        <pc:graphicFrameChg chg="add mod">
          <ac:chgData name="Lee Yoon seop" userId="50eebf7eb80c8ec1" providerId="LiveId" clId="{840155F9-51FE-4AAA-BE61-239EF108AEAC}" dt="2022-09-07T08:41:41.493" v="13057" actId="1038"/>
          <ac:graphicFrameMkLst>
            <pc:docMk/>
            <pc:sldMk cId="3857771720" sldId="375"/>
            <ac:graphicFrameMk id="76" creationId="{31B638EA-93C3-E6E8-484F-21EB51366F02}"/>
          </ac:graphicFrameMkLst>
        </pc:graphicFrameChg>
        <pc:graphicFrameChg chg="add mod">
          <ac:chgData name="Lee Yoon seop" userId="50eebf7eb80c8ec1" providerId="LiveId" clId="{840155F9-51FE-4AAA-BE61-239EF108AEAC}" dt="2022-09-07T08:41:41.493" v="13057" actId="1038"/>
          <ac:graphicFrameMkLst>
            <pc:docMk/>
            <pc:sldMk cId="3857771720" sldId="375"/>
            <ac:graphicFrameMk id="79" creationId="{E21A344B-EF65-BF65-41A1-A7ED36BB6723}"/>
          </ac:graphicFrameMkLst>
        </pc:graphicFrameChg>
        <pc:graphicFrameChg chg="add mod">
          <ac:chgData name="Lee Yoon seop" userId="50eebf7eb80c8ec1" providerId="LiveId" clId="{840155F9-51FE-4AAA-BE61-239EF108AEAC}" dt="2022-09-07T08:41:41.493" v="13057" actId="1038"/>
          <ac:graphicFrameMkLst>
            <pc:docMk/>
            <pc:sldMk cId="3857771720" sldId="375"/>
            <ac:graphicFrameMk id="81" creationId="{12BBD37D-6F7A-70F0-196A-7FE3829D2D21}"/>
          </ac:graphicFrameMkLst>
        </pc:graphicFrameChg>
        <pc:graphicFrameChg chg="add mod">
          <ac:chgData name="Lee Yoon seop" userId="50eebf7eb80c8ec1" providerId="LiveId" clId="{840155F9-51FE-4AAA-BE61-239EF108AEAC}" dt="2022-09-07T08:41:41.493" v="13057" actId="1038"/>
          <ac:graphicFrameMkLst>
            <pc:docMk/>
            <pc:sldMk cId="3857771720" sldId="375"/>
            <ac:graphicFrameMk id="87" creationId="{EBA7F262-3DDB-DE97-989B-D857D24F6B49}"/>
          </ac:graphicFrameMkLst>
        </pc:graphicFrameChg>
        <pc:graphicFrameChg chg="add mod">
          <ac:chgData name="Lee Yoon seop" userId="50eebf7eb80c8ec1" providerId="LiveId" clId="{840155F9-51FE-4AAA-BE61-239EF108AEAC}" dt="2022-09-07T08:41:41.493" v="13057" actId="1038"/>
          <ac:graphicFrameMkLst>
            <pc:docMk/>
            <pc:sldMk cId="3857771720" sldId="375"/>
            <ac:graphicFrameMk id="88" creationId="{7B4FCA39-8A91-8D6C-BD8D-E65E876F3A57}"/>
          </ac:graphicFrameMkLst>
        </pc:graphicFrameChg>
        <pc:graphicFrameChg chg="add mod">
          <ac:chgData name="Lee Yoon seop" userId="50eebf7eb80c8ec1" providerId="LiveId" clId="{840155F9-51FE-4AAA-BE61-239EF108AEAC}" dt="2022-09-07T08:41:41.493" v="13057" actId="1038"/>
          <ac:graphicFrameMkLst>
            <pc:docMk/>
            <pc:sldMk cId="3857771720" sldId="375"/>
            <ac:graphicFrameMk id="89" creationId="{954BE528-B560-6DCB-B2A3-9D4617AFC66C}"/>
          </ac:graphicFrameMkLst>
        </pc:graphicFrameChg>
        <pc:graphicFrameChg chg="add mod">
          <ac:chgData name="Lee Yoon seop" userId="50eebf7eb80c8ec1" providerId="LiveId" clId="{840155F9-51FE-4AAA-BE61-239EF108AEAC}" dt="2022-09-07T08:41:41.493" v="13057" actId="1038"/>
          <ac:graphicFrameMkLst>
            <pc:docMk/>
            <pc:sldMk cId="3857771720" sldId="375"/>
            <ac:graphicFrameMk id="90" creationId="{63159B8D-EDA5-445D-F2E6-1B8172446F2C}"/>
          </ac:graphicFrameMkLst>
        </pc:graphicFrameChg>
        <pc:graphicFrameChg chg="add mod">
          <ac:chgData name="Lee Yoon seop" userId="50eebf7eb80c8ec1" providerId="LiveId" clId="{840155F9-51FE-4AAA-BE61-239EF108AEAC}" dt="2022-09-07T08:41:41.493" v="13057" actId="1038"/>
          <ac:graphicFrameMkLst>
            <pc:docMk/>
            <pc:sldMk cId="3857771720" sldId="375"/>
            <ac:graphicFrameMk id="91" creationId="{A1950BAB-3294-3077-D225-F912C50A84DC}"/>
          </ac:graphicFrameMkLst>
        </pc:graphicFrame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17" creationId="{1696555E-83F6-4DAD-E4E7-14A7A5D5584D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26" creationId="{AD8E014C-8859-F3C8-F1E6-468ED8B15BD7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27" creationId="{AC82A3B3-EDB7-EF42-B643-DA602E6A0650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28" creationId="{2FFDEC07-4DCA-67EF-79CD-CE08DF981781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29" creationId="{DC674258-3386-1784-6E9D-6248A114C59B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30" creationId="{2A614C43-3899-797C-1E97-B20F8A02D129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31" creationId="{0ED9CCAA-A1EE-D3C3-95FB-149F3514BB42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32" creationId="{8712A4DB-E64A-D411-2A76-83041E5FE28A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34" creationId="{8B71F382-06CD-CA6C-938D-0C73C475A179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35" creationId="{A0FA567F-F50F-31FD-B5E9-0FC92FC22308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36" creationId="{44FCF695-7742-45EC-FDF4-2392B81EFB73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37" creationId="{7ECF33D2-2BD6-862C-C7F1-C09ABFD1B0CE}"/>
          </ac:cxnSpMkLst>
        </pc:cxnChg>
        <pc:cxnChg chg="add del mod">
          <ac:chgData name="Lee Yoon seop" userId="50eebf7eb80c8ec1" providerId="LiveId" clId="{840155F9-51FE-4AAA-BE61-239EF108AEAC}" dt="2022-09-07T08:28:54.222" v="12724" actId="478"/>
          <ac:cxnSpMkLst>
            <pc:docMk/>
            <pc:sldMk cId="3857771720" sldId="375"/>
            <ac:cxnSpMk id="38" creationId="{75CFFBBE-ADFD-CCEC-7C3F-04391F710A7A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47" creationId="{9EC47ECF-501B-A39D-D9A0-94314AB3E7E8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56" creationId="{3B3B4641-21E2-02B8-3CA2-D0AD1C2503FC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57" creationId="{62D940E4-3724-7778-1224-AE13053DDE60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58" creationId="{3C0023F9-F1C0-E256-F815-5064842EF51B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59" creationId="{31021472-4F13-1CB4-11D5-C0BE9B767C97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60" creationId="{9C45DAB1-6531-E9BC-F991-341EAE3E1C1B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61" creationId="{92501F65-7876-AF31-DE36-74691FAD3337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62" creationId="{8AACE8B2-F913-C7D6-D201-9BD118741760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64" creationId="{C3024952-C077-3DB3-DD1E-EAF96FEFFEB1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65" creationId="{A727FE6C-3BC5-1DDD-EE7B-C737A148D4DD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66" creationId="{09F95B5B-234B-2ACA-79BA-14E264AAA07E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67" creationId="{EAAB1B3C-4702-288C-4C04-DECE5781AADF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68" creationId="{1BACD016-9E52-F2F4-9F5C-2766D8B978D6}"/>
          </ac:cxnSpMkLst>
        </pc:cxnChg>
        <pc:cxnChg chg="add mod">
          <ac:chgData name="Lee Yoon seop" userId="50eebf7eb80c8ec1" providerId="LiveId" clId="{840155F9-51FE-4AAA-BE61-239EF108AEAC}" dt="2022-09-07T08:35:59.689" v="12852" actId="571"/>
          <ac:cxnSpMkLst>
            <pc:docMk/>
            <pc:sldMk cId="3857771720" sldId="375"/>
            <ac:cxnSpMk id="71" creationId="{0EDF7348-AE1A-7450-7FA8-ED80000D220D}"/>
          </ac:cxnSpMkLst>
        </pc:cxnChg>
        <pc:cxnChg chg="add mod">
          <ac:chgData name="Lee Yoon seop" userId="50eebf7eb80c8ec1" providerId="LiveId" clId="{840155F9-51FE-4AAA-BE61-239EF108AEAC}" dt="2022-09-07T08:41:48.683" v="13066" actId="1038"/>
          <ac:cxnSpMkLst>
            <pc:docMk/>
            <pc:sldMk cId="3857771720" sldId="375"/>
            <ac:cxnSpMk id="74" creationId="{1E67BCC9-9D2D-D8E6-A1EC-76921A1003B6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83" creationId="{2F2D2474-FB70-1079-4238-EDD7678ABA32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92" creationId="{83FD29FF-E2CE-9715-A1CF-D3F0A9CF0A2F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93" creationId="{1C5BC009-19FF-250A-0FA7-E6CF35532519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94" creationId="{BEAA63DE-4E28-9ABB-AA11-DBDA56793B82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95" creationId="{6A5621FC-B0CD-AE0E-39C1-2D3DD6A76A90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96" creationId="{FDF88536-4C89-C61B-27EC-5AD6FD076118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97" creationId="{9B827F03-D82C-623F-06D4-ED85923C2671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98" creationId="{BD149863-92A1-5E01-934D-083701C1C750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100" creationId="{ADB2FE86-39B4-310C-D146-BD79A86C688B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101" creationId="{451CDCEF-85B5-A771-0599-881FFEC5131A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102" creationId="{00C9D74D-DEB5-EF8A-394F-88AAD51B0C0D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103" creationId="{C150DBE9-FCBD-6EE9-0C0F-B3326B473D41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104" creationId="{7F37A733-BF00-553D-5BD7-512D8206E94F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105" creationId="{DA4476A6-6B8D-765A-9C72-7BC937A0B4D2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106" creationId="{7658D23B-793D-40B5-398D-AB6AFFB1EF0C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107" creationId="{3DEA7AD1-874B-E399-D016-548346B07F0F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108" creationId="{A1DBBDDD-D13E-8A2D-F8D5-E3CA5AF81B8E}"/>
          </ac:cxnSpMkLst>
        </pc:cxnChg>
        <pc:cxnChg chg="add mod">
          <ac:chgData name="Lee Yoon seop" userId="50eebf7eb80c8ec1" providerId="LiveId" clId="{840155F9-51FE-4AAA-BE61-239EF108AEAC}" dt="2022-09-07T08:41:41.493" v="13057" actId="1038"/>
          <ac:cxnSpMkLst>
            <pc:docMk/>
            <pc:sldMk cId="3857771720" sldId="375"/>
            <ac:cxnSpMk id="109" creationId="{225C927F-27EE-BDAF-F784-2DBE3EB38B15}"/>
          </ac:cxnSpMkLst>
        </pc:cxnChg>
      </pc:sldChg>
      <pc:sldChg chg="addSp delSp modSp add mod modNotesTx">
        <pc:chgData name="Lee Yoon seop" userId="50eebf7eb80c8ec1" providerId="LiveId" clId="{840155F9-51FE-4AAA-BE61-239EF108AEAC}" dt="2022-09-15T10:50:32.640" v="18978" actId="1036"/>
        <pc:sldMkLst>
          <pc:docMk/>
          <pc:sldMk cId="1700810599" sldId="376"/>
        </pc:sldMkLst>
        <pc:spChg chg="mod">
          <ac:chgData name="Lee Yoon seop" userId="50eebf7eb80c8ec1" providerId="LiveId" clId="{840155F9-51FE-4AAA-BE61-239EF108AEAC}" dt="2022-09-07T08:57:49.741" v="13364" actId="20578"/>
          <ac:spMkLst>
            <pc:docMk/>
            <pc:sldMk cId="1700810599" sldId="376"/>
            <ac:spMk id="2" creationId="{00000000-0000-0000-0000-000000000000}"/>
          </ac:spMkLst>
        </pc:spChg>
        <pc:spChg chg="mod">
          <ac:chgData name="Lee Yoon seop" userId="50eebf7eb80c8ec1" providerId="LiveId" clId="{840155F9-51FE-4AAA-BE61-239EF108AEAC}" dt="2022-09-13T13:26:51.139" v="18038" actId="20577"/>
          <ac:spMkLst>
            <pc:docMk/>
            <pc:sldMk cId="1700810599" sldId="376"/>
            <ac:spMk id="6" creationId="{1A88D46A-62D4-B24E-12F2-4E2A8D03054C}"/>
          </ac:spMkLst>
        </pc:spChg>
        <pc:spChg chg="add mod">
          <ac:chgData name="Lee Yoon seop" userId="50eebf7eb80c8ec1" providerId="LiveId" clId="{840155F9-51FE-4AAA-BE61-239EF108AEAC}" dt="2022-09-07T09:21:15.516" v="14544" actId="20577"/>
          <ac:spMkLst>
            <pc:docMk/>
            <pc:sldMk cId="1700810599" sldId="376"/>
            <ac:spMk id="7" creationId="{A1BA2206-810B-54DD-8F78-879A9CBF7454}"/>
          </ac:spMkLst>
        </pc:spChg>
        <pc:spChg chg="add mod">
          <ac:chgData name="Lee Yoon seop" userId="50eebf7eb80c8ec1" providerId="LiveId" clId="{840155F9-51FE-4AAA-BE61-239EF108AEAC}" dt="2022-09-07T09:21:17.956" v="14546" actId="14100"/>
          <ac:spMkLst>
            <pc:docMk/>
            <pc:sldMk cId="1700810599" sldId="376"/>
            <ac:spMk id="8" creationId="{479D8634-373B-C1A1-174A-C743864694D3}"/>
          </ac:spMkLst>
        </pc:spChg>
        <pc:spChg chg="mod">
          <ac:chgData name="Lee Yoon seop" userId="50eebf7eb80c8ec1" providerId="LiveId" clId="{840155F9-51FE-4AAA-BE61-239EF108AEAC}" dt="2022-09-07T08:57:04.938" v="13354" actId="1035"/>
          <ac:spMkLst>
            <pc:docMk/>
            <pc:sldMk cId="1700810599" sldId="376"/>
            <ac:spMk id="11" creationId="{8A55EE17-D412-7F5E-9770-AB68B72875D0}"/>
          </ac:spMkLst>
        </pc:spChg>
        <pc:spChg chg="add mod">
          <ac:chgData name="Lee Yoon seop" userId="50eebf7eb80c8ec1" providerId="LiveId" clId="{840155F9-51FE-4AAA-BE61-239EF108AEAC}" dt="2022-09-07T08:51:45.446" v="13231"/>
          <ac:spMkLst>
            <pc:docMk/>
            <pc:sldMk cId="1700810599" sldId="376"/>
            <ac:spMk id="12" creationId="{F1F4D67E-7EE0-6693-9425-B332DADED1B9}"/>
          </ac:spMkLst>
        </pc:spChg>
        <pc:spChg chg="del mod">
          <ac:chgData name="Lee Yoon seop" userId="50eebf7eb80c8ec1" providerId="LiveId" clId="{840155F9-51FE-4AAA-BE61-239EF108AEAC}" dt="2022-09-07T08:51:47.181" v="13232" actId="478"/>
          <ac:spMkLst>
            <pc:docMk/>
            <pc:sldMk cId="1700810599" sldId="376"/>
            <ac:spMk id="13" creationId="{E325242F-4B68-4AEC-9DFC-6987F2D4514C}"/>
          </ac:spMkLst>
        </pc:spChg>
        <pc:spChg chg="mod ord">
          <ac:chgData name="Lee Yoon seop" userId="50eebf7eb80c8ec1" providerId="LiveId" clId="{840155F9-51FE-4AAA-BE61-239EF108AEAC}" dt="2022-09-07T08:58:04.417" v="13368" actId="552"/>
          <ac:spMkLst>
            <pc:docMk/>
            <pc:sldMk cId="1700810599" sldId="376"/>
            <ac:spMk id="17" creationId="{3EE4A05D-916E-0BD6-39EF-A2C4124165D7}"/>
          </ac:spMkLst>
        </pc:spChg>
        <pc:spChg chg="add mod">
          <ac:chgData name="Lee Yoon seop" userId="50eebf7eb80c8ec1" providerId="LiveId" clId="{840155F9-51FE-4AAA-BE61-239EF108AEAC}" dt="2022-09-15T10:50:32.640" v="18978" actId="1036"/>
          <ac:spMkLst>
            <pc:docMk/>
            <pc:sldMk cId="1700810599" sldId="376"/>
            <ac:spMk id="19" creationId="{44A22AE3-B1DB-DF8C-2125-D2192E2014D9}"/>
          </ac:spMkLst>
        </pc:spChg>
        <pc:picChg chg="del">
          <ac:chgData name="Lee Yoon seop" userId="50eebf7eb80c8ec1" providerId="LiveId" clId="{840155F9-51FE-4AAA-BE61-239EF108AEAC}" dt="2022-09-07T08:51:24.811" v="13211" actId="478"/>
          <ac:picMkLst>
            <pc:docMk/>
            <pc:sldMk cId="1700810599" sldId="376"/>
            <ac:picMk id="5" creationId="{B394A881-E7F1-6491-9FED-BBCB7B447776}"/>
          </ac:picMkLst>
        </pc:picChg>
        <pc:picChg chg="add mod">
          <ac:chgData name="Lee Yoon seop" userId="50eebf7eb80c8ec1" providerId="LiveId" clId="{840155F9-51FE-4AAA-BE61-239EF108AEAC}" dt="2022-09-07T08:56:30.225" v="13325" actId="1038"/>
          <ac:picMkLst>
            <pc:docMk/>
            <pc:sldMk cId="1700810599" sldId="376"/>
            <ac:picMk id="15" creationId="{1B0D7896-FC3E-01E7-7DF4-98682DF12DB6}"/>
          </ac:picMkLst>
        </pc:picChg>
        <pc:picChg chg="add mod">
          <ac:chgData name="Lee Yoon seop" userId="50eebf7eb80c8ec1" providerId="LiveId" clId="{840155F9-51FE-4AAA-BE61-239EF108AEAC}" dt="2022-09-07T08:56:30.225" v="13325" actId="1038"/>
          <ac:picMkLst>
            <pc:docMk/>
            <pc:sldMk cId="1700810599" sldId="376"/>
            <ac:picMk id="18" creationId="{F60BB276-83FA-5D11-750D-0716A7767AB8}"/>
          </ac:picMkLst>
        </pc:picChg>
      </pc:sldChg>
      <pc:sldChg chg="add del">
        <pc:chgData name="Lee Yoon seop" userId="50eebf7eb80c8ec1" providerId="LiveId" clId="{840155F9-51FE-4AAA-BE61-239EF108AEAC}" dt="2022-09-07T08:14:17.941" v="12283"/>
        <pc:sldMkLst>
          <pc:docMk/>
          <pc:sldMk cId="2369833010" sldId="376"/>
        </pc:sldMkLst>
      </pc:sldChg>
      <pc:sldChg chg="add del setBg">
        <pc:chgData name="Lee Yoon seop" userId="50eebf7eb80c8ec1" providerId="LiveId" clId="{840155F9-51FE-4AAA-BE61-239EF108AEAC}" dt="2022-09-07T08:49:02.285" v="13144"/>
        <pc:sldMkLst>
          <pc:docMk/>
          <pc:sldMk cId="3264065543" sldId="376"/>
        </pc:sldMkLst>
      </pc:sldChg>
      <pc:sldChg chg="addSp delSp modSp add del mod delAnim modAnim">
        <pc:chgData name="Lee Yoon seop" userId="50eebf7eb80c8ec1" providerId="LiveId" clId="{840155F9-51FE-4AAA-BE61-239EF108AEAC}" dt="2022-09-07T08:48:31.282" v="13133" actId="47"/>
        <pc:sldMkLst>
          <pc:docMk/>
          <pc:sldMk cId="4165902979" sldId="376"/>
        </pc:sldMkLst>
        <pc:spChg chg="del mod">
          <ac:chgData name="Lee Yoon seop" userId="50eebf7eb80c8ec1" providerId="LiveId" clId="{840155F9-51FE-4AAA-BE61-239EF108AEAC}" dt="2022-09-07T08:23:26.526" v="12511" actId="478"/>
          <ac:spMkLst>
            <pc:docMk/>
            <pc:sldMk cId="4165902979" sldId="376"/>
            <ac:spMk id="2" creationId="{00000000-0000-0000-0000-000000000000}"/>
          </ac:spMkLst>
        </pc:spChg>
        <pc:spChg chg="del">
          <ac:chgData name="Lee Yoon seop" userId="50eebf7eb80c8ec1" providerId="LiveId" clId="{840155F9-51FE-4AAA-BE61-239EF108AEAC}" dt="2022-09-07T08:14:49.258" v="12293" actId="478"/>
          <ac:spMkLst>
            <pc:docMk/>
            <pc:sldMk cId="4165902979" sldId="376"/>
            <ac:spMk id="19" creationId="{668E63F4-2EFA-4F49-AE44-F0265A19B195}"/>
          </ac:spMkLst>
        </pc:spChg>
        <pc:spChg chg="del">
          <ac:chgData name="Lee Yoon seop" userId="50eebf7eb80c8ec1" providerId="LiveId" clId="{840155F9-51FE-4AAA-BE61-239EF108AEAC}" dt="2022-09-07T08:44:53.409" v="13113" actId="478"/>
          <ac:spMkLst>
            <pc:docMk/>
            <pc:sldMk cId="4165902979" sldId="376"/>
            <ac:spMk id="20" creationId="{DCF8A8EE-A9A5-8316-55CB-ADE286CEF180}"/>
          </ac:spMkLst>
        </pc:spChg>
        <pc:spChg chg="del">
          <ac:chgData name="Lee Yoon seop" userId="50eebf7eb80c8ec1" providerId="LiveId" clId="{840155F9-51FE-4AAA-BE61-239EF108AEAC}" dt="2022-09-07T08:44:52.158" v="13112" actId="478"/>
          <ac:spMkLst>
            <pc:docMk/>
            <pc:sldMk cId="4165902979" sldId="376"/>
            <ac:spMk id="22" creationId="{23DA9A02-4F8C-7039-3349-585A24E28920}"/>
          </ac:spMkLst>
        </pc:spChg>
        <pc:spChg chg="del">
          <ac:chgData name="Lee Yoon seop" userId="50eebf7eb80c8ec1" providerId="LiveId" clId="{840155F9-51FE-4AAA-BE61-239EF108AEAC}" dt="2022-09-07T08:44:50.784" v="13111" actId="478"/>
          <ac:spMkLst>
            <pc:docMk/>
            <pc:sldMk cId="4165902979" sldId="376"/>
            <ac:spMk id="23" creationId="{C4E262F8-CC1B-E406-B068-42E735E4264E}"/>
          </ac:spMkLst>
        </pc:spChg>
        <pc:spChg chg="del mod">
          <ac:chgData name="Lee Yoon seop" userId="50eebf7eb80c8ec1" providerId="LiveId" clId="{840155F9-51FE-4AAA-BE61-239EF108AEAC}" dt="2022-09-07T08:26:41.295" v="12638"/>
          <ac:spMkLst>
            <pc:docMk/>
            <pc:sldMk cId="4165902979" sldId="376"/>
            <ac:spMk id="31" creationId="{7E7404CA-6BF8-7491-2066-475051BD68A0}"/>
          </ac:spMkLst>
        </pc:spChg>
        <pc:spChg chg="add mod">
          <ac:chgData name="Lee Yoon seop" userId="50eebf7eb80c8ec1" providerId="LiveId" clId="{840155F9-51FE-4AAA-BE61-239EF108AEAC}" dt="2022-09-07T08:24:35.418" v="12580" actId="207"/>
          <ac:spMkLst>
            <pc:docMk/>
            <pc:sldMk cId="4165902979" sldId="376"/>
            <ac:spMk id="50" creationId="{4D1CB9B3-5293-D6B3-8E95-E0EC5BC7838C}"/>
          </ac:spMkLst>
        </pc:spChg>
        <pc:spChg chg="add del mod">
          <ac:chgData name="Lee Yoon seop" userId="50eebf7eb80c8ec1" providerId="LiveId" clId="{840155F9-51FE-4AAA-BE61-239EF108AEAC}" dt="2022-09-07T08:46:11.223" v="13132" actId="478"/>
          <ac:spMkLst>
            <pc:docMk/>
            <pc:sldMk cId="4165902979" sldId="376"/>
            <ac:spMk id="58" creationId="{DE8E3473-BF49-DA0C-085C-F834F5559594}"/>
          </ac:spMkLst>
        </pc:spChg>
        <pc:spChg chg="add mod">
          <ac:chgData name="Lee Yoon seop" userId="50eebf7eb80c8ec1" providerId="LiveId" clId="{840155F9-51FE-4AAA-BE61-239EF108AEAC}" dt="2022-09-07T08:45:34.617" v="13124" actId="1038"/>
          <ac:spMkLst>
            <pc:docMk/>
            <pc:sldMk cId="4165902979" sldId="376"/>
            <ac:spMk id="59" creationId="{67D6EFC0-D8FB-D598-C719-0EE3FE2C889C}"/>
          </ac:spMkLst>
        </pc:spChg>
        <pc:graphicFrameChg chg="mod">
          <ac:chgData name="Lee Yoon seop" userId="50eebf7eb80c8ec1" providerId="LiveId" clId="{840155F9-51FE-4AAA-BE61-239EF108AEAC}" dt="2022-09-07T08:15:13.173" v="12301"/>
          <ac:graphicFrameMkLst>
            <pc:docMk/>
            <pc:sldMk cId="4165902979" sldId="376"/>
            <ac:graphicFrameMk id="4" creationId="{F85962D0-6B23-37CC-DDA1-663392C8945E}"/>
          </ac:graphicFrameMkLst>
        </pc:graphicFrameChg>
        <pc:graphicFrameChg chg="del modGraphic">
          <ac:chgData name="Lee Yoon seop" userId="50eebf7eb80c8ec1" providerId="LiveId" clId="{840155F9-51FE-4AAA-BE61-239EF108AEAC}" dt="2022-09-07T08:14:43.787" v="12292" actId="478"/>
          <ac:graphicFrameMkLst>
            <pc:docMk/>
            <pc:sldMk cId="4165902979" sldId="376"/>
            <ac:graphicFrameMk id="6" creationId="{1FAB15A4-B0B5-0CCE-69F5-7AAE809EAEA7}"/>
          </ac:graphicFrameMkLst>
        </pc:graphicFrameChg>
        <pc:graphicFrameChg chg="add del mod modGraphic">
          <ac:chgData name="Lee Yoon seop" userId="50eebf7eb80c8ec1" providerId="LiveId" clId="{840155F9-51FE-4AAA-BE61-239EF108AEAC}" dt="2022-09-07T08:16:26.342" v="12314" actId="478"/>
          <ac:graphicFrameMkLst>
            <pc:docMk/>
            <pc:sldMk cId="4165902979" sldId="376"/>
            <ac:graphicFrameMk id="7" creationId="{E4DC07A7-9DA4-73E2-A34F-4BBC5F9C9624}"/>
          </ac:graphicFrameMkLst>
        </pc:graphicFrameChg>
        <pc:graphicFrameChg chg="add mod modGraphic">
          <ac:chgData name="Lee Yoon seop" userId="50eebf7eb80c8ec1" providerId="LiveId" clId="{840155F9-51FE-4AAA-BE61-239EF108AEAC}" dt="2022-09-07T08:25:45.476" v="12585" actId="12788"/>
          <ac:graphicFrameMkLst>
            <pc:docMk/>
            <pc:sldMk cId="4165902979" sldId="376"/>
            <ac:graphicFrameMk id="11" creationId="{CCC566C3-FCDB-78D5-3EA9-46E4326E5F05}"/>
          </ac:graphicFrameMkLst>
        </pc:graphicFrameChg>
        <pc:graphicFrameChg chg="add mod">
          <ac:chgData name="Lee Yoon seop" userId="50eebf7eb80c8ec1" providerId="LiveId" clId="{840155F9-51FE-4AAA-BE61-239EF108AEAC}" dt="2022-09-07T08:23:34.231" v="12525" actId="1037"/>
          <ac:graphicFrameMkLst>
            <pc:docMk/>
            <pc:sldMk cId="4165902979" sldId="376"/>
            <ac:graphicFrameMk id="14" creationId="{E2D55969-93B5-78A0-5CBD-55E2B359A99D}"/>
          </ac:graphicFrameMkLst>
        </pc:graphicFrameChg>
        <pc:graphicFrameChg chg="add mod">
          <ac:chgData name="Lee Yoon seop" userId="50eebf7eb80c8ec1" providerId="LiveId" clId="{840155F9-51FE-4AAA-BE61-239EF108AEAC}" dt="2022-09-07T08:23:04.103" v="12492" actId="1037"/>
          <ac:graphicFrameMkLst>
            <pc:docMk/>
            <pc:sldMk cId="4165902979" sldId="376"/>
            <ac:graphicFrameMk id="17" creationId="{99A9A87B-F44C-862B-DA0B-31BED6A3D45A}"/>
          </ac:graphicFrameMkLst>
        </pc:graphicFrameChg>
        <pc:graphicFrameChg chg="add mod">
          <ac:chgData name="Lee Yoon seop" userId="50eebf7eb80c8ec1" providerId="LiveId" clId="{840155F9-51FE-4AAA-BE61-239EF108AEAC}" dt="2022-09-07T08:22:59.369" v="12486" actId="1037"/>
          <ac:graphicFrameMkLst>
            <pc:docMk/>
            <pc:sldMk cId="4165902979" sldId="376"/>
            <ac:graphicFrameMk id="21" creationId="{4B2A6996-2A26-42AD-ABE1-66288A240EC8}"/>
          </ac:graphicFrameMkLst>
        </pc:graphicFrameChg>
        <pc:graphicFrameChg chg="add mod">
          <ac:chgData name="Lee Yoon seop" userId="50eebf7eb80c8ec1" providerId="LiveId" clId="{840155F9-51FE-4AAA-BE61-239EF108AEAC}" dt="2022-09-07T08:22:44.833" v="12474" actId="1038"/>
          <ac:graphicFrameMkLst>
            <pc:docMk/>
            <pc:sldMk cId="4165902979" sldId="376"/>
            <ac:graphicFrameMk id="24" creationId="{ED4E25DB-1E7D-E44B-FF58-0788C0C876E4}"/>
          </ac:graphicFrameMkLst>
        </pc:graphicFrameChg>
        <pc:cxnChg chg="mod">
          <ac:chgData name="Lee Yoon seop" userId="50eebf7eb80c8ec1" providerId="LiveId" clId="{840155F9-51FE-4AAA-BE61-239EF108AEAC}" dt="2022-09-07T08:25:45.476" v="12585" actId="12788"/>
          <ac:cxnSpMkLst>
            <pc:docMk/>
            <pc:sldMk cId="4165902979" sldId="376"/>
            <ac:cxnSpMk id="18" creationId="{B611AB16-F126-74F8-2F04-56AEC700CF12}"/>
          </ac:cxnSpMkLst>
        </pc:cxnChg>
        <pc:cxnChg chg="del mod">
          <ac:chgData name="Lee Yoon seop" userId="50eebf7eb80c8ec1" providerId="LiveId" clId="{840155F9-51FE-4AAA-BE61-239EF108AEAC}" dt="2022-09-07T08:15:06.579" v="12296" actId="478"/>
          <ac:cxnSpMkLst>
            <pc:docMk/>
            <pc:sldMk cId="4165902979" sldId="376"/>
            <ac:cxnSpMk id="25" creationId="{2D87E439-B209-3D79-B56E-3231902CCB29}"/>
          </ac:cxnSpMkLst>
        </pc:cxnChg>
        <pc:cxnChg chg="del">
          <ac:chgData name="Lee Yoon seop" userId="50eebf7eb80c8ec1" providerId="LiveId" clId="{840155F9-51FE-4AAA-BE61-239EF108AEAC}" dt="2022-09-07T08:15:07.219" v="12297" actId="478"/>
          <ac:cxnSpMkLst>
            <pc:docMk/>
            <pc:sldMk cId="4165902979" sldId="376"/>
            <ac:cxnSpMk id="26" creationId="{7FC32EF7-DE83-750B-9F13-C0C2F242EA18}"/>
          </ac:cxnSpMkLst>
        </pc:cxnChg>
        <pc:cxnChg chg="del">
          <ac:chgData name="Lee Yoon seop" userId="50eebf7eb80c8ec1" providerId="LiveId" clId="{840155F9-51FE-4AAA-BE61-239EF108AEAC}" dt="2022-09-07T08:15:07.970" v="12298" actId="478"/>
          <ac:cxnSpMkLst>
            <pc:docMk/>
            <pc:sldMk cId="4165902979" sldId="376"/>
            <ac:cxnSpMk id="27" creationId="{17C3FE69-7E3C-0208-5DCA-B7EEA7ECBA6F}"/>
          </ac:cxnSpMkLst>
        </pc:cxnChg>
        <pc:cxnChg chg="del">
          <ac:chgData name="Lee Yoon seop" userId="50eebf7eb80c8ec1" providerId="LiveId" clId="{840155F9-51FE-4AAA-BE61-239EF108AEAC}" dt="2022-09-07T08:15:05.844" v="12295" actId="478"/>
          <ac:cxnSpMkLst>
            <pc:docMk/>
            <pc:sldMk cId="4165902979" sldId="376"/>
            <ac:cxnSpMk id="28" creationId="{E24928A0-2A67-9AE7-991B-41EA2C765AA4}"/>
          </ac:cxnSpMkLst>
        </pc:cxnChg>
        <pc:cxnChg chg="del">
          <ac:chgData name="Lee Yoon seop" userId="50eebf7eb80c8ec1" providerId="LiveId" clId="{840155F9-51FE-4AAA-BE61-239EF108AEAC}" dt="2022-09-07T08:15:08.751" v="12299" actId="478"/>
          <ac:cxnSpMkLst>
            <pc:docMk/>
            <pc:sldMk cId="4165902979" sldId="376"/>
            <ac:cxnSpMk id="29" creationId="{3D451A5F-0DF5-097C-72B6-A2AFF85B189E}"/>
          </ac:cxnSpMkLst>
        </pc:cxnChg>
        <pc:cxnChg chg="del mod">
          <ac:chgData name="Lee Yoon seop" userId="50eebf7eb80c8ec1" providerId="LiveId" clId="{840155F9-51FE-4AAA-BE61-239EF108AEAC}" dt="2022-09-07T08:15:09.399" v="12300" actId="478"/>
          <ac:cxnSpMkLst>
            <pc:docMk/>
            <pc:sldMk cId="4165902979" sldId="376"/>
            <ac:cxnSpMk id="30" creationId="{4FD8E17E-E170-39BB-F0BF-9CC6B8BE3ECF}"/>
          </ac:cxnSpMkLst>
        </pc:cxnChg>
        <pc:cxnChg chg="add mod">
          <ac:chgData name="Lee Yoon seop" userId="50eebf7eb80c8ec1" providerId="LiveId" clId="{840155F9-51FE-4AAA-BE61-239EF108AEAC}" dt="2022-09-07T08:45:03.542" v="13115" actId="208"/>
          <ac:cxnSpMkLst>
            <pc:docMk/>
            <pc:sldMk cId="4165902979" sldId="376"/>
            <ac:cxnSpMk id="34" creationId="{B8652BC6-A565-91A2-9C1C-56CE6993220A}"/>
          </ac:cxnSpMkLst>
        </pc:cxnChg>
        <pc:cxnChg chg="add mod">
          <ac:chgData name="Lee Yoon seop" userId="50eebf7eb80c8ec1" providerId="LiveId" clId="{840155F9-51FE-4AAA-BE61-239EF108AEAC}" dt="2022-09-07T08:23:04.103" v="12492" actId="1037"/>
          <ac:cxnSpMkLst>
            <pc:docMk/>
            <pc:sldMk cId="4165902979" sldId="376"/>
            <ac:cxnSpMk id="35" creationId="{3067BB39-6B0B-F5B9-745A-D23E3B3B2A78}"/>
          </ac:cxnSpMkLst>
        </pc:cxnChg>
        <pc:cxnChg chg="add mod">
          <ac:chgData name="Lee Yoon seop" userId="50eebf7eb80c8ec1" providerId="LiveId" clId="{840155F9-51FE-4AAA-BE61-239EF108AEAC}" dt="2022-09-07T08:22:59.369" v="12486" actId="1037"/>
          <ac:cxnSpMkLst>
            <pc:docMk/>
            <pc:sldMk cId="4165902979" sldId="376"/>
            <ac:cxnSpMk id="36" creationId="{13B83F8A-CA6B-F505-9864-7E2B39B52582}"/>
          </ac:cxnSpMkLst>
        </pc:cxnChg>
        <pc:cxnChg chg="add mod">
          <ac:chgData name="Lee Yoon seop" userId="50eebf7eb80c8ec1" providerId="LiveId" clId="{840155F9-51FE-4AAA-BE61-239EF108AEAC}" dt="2022-09-07T08:22:44.833" v="12474" actId="1038"/>
          <ac:cxnSpMkLst>
            <pc:docMk/>
            <pc:sldMk cId="4165902979" sldId="376"/>
            <ac:cxnSpMk id="37" creationId="{63CF09CC-A7E4-7ACA-CD60-21CC0A821B27}"/>
          </ac:cxnSpMkLst>
        </pc:cxnChg>
        <pc:cxnChg chg="add mod">
          <ac:chgData name="Lee Yoon seop" userId="50eebf7eb80c8ec1" providerId="LiveId" clId="{840155F9-51FE-4AAA-BE61-239EF108AEAC}" dt="2022-09-07T08:45:00.265" v="13114" actId="208"/>
          <ac:cxnSpMkLst>
            <pc:docMk/>
            <pc:sldMk cId="4165902979" sldId="376"/>
            <ac:cxnSpMk id="41" creationId="{8B8445EB-192C-6311-E50C-052A54E7F002}"/>
          </ac:cxnSpMkLst>
        </pc:cxnChg>
        <pc:cxnChg chg="add mod">
          <ac:chgData name="Lee Yoon seop" userId="50eebf7eb80c8ec1" providerId="LiveId" clId="{840155F9-51FE-4AAA-BE61-239EF108AEAC}" dt="2022-09-07T08:22:29.174" v="12455" actId="554"/>
          <ac:cxnSpMkLst>
            <pc:docMk/>
            <pc:sldMk cId="4165902979" sldId="376"/>
            <ac:cxnSpMk id="48" creationId="{A2A3070D-101D-6EEE-F481-0B78888F6D15}"/>
          </ac:cxnSpMkLst>
        </pc:cxnChg>
        <pc:cxnChg chg="add mod">
          <ac:chgData name="Lee Yoon seop" userId="50eebf7eb80c8ec1" providerId="LiveId" clId="{840155F9-51FE-4AAA-BE61-239EF108AEAC}" dt="2022-09-07T08:22:50.274" v="12484" actId="1038"/>
          <ac:cxnSpMkLst>
            <pc:docMk/>
            <pc:sldMk cId="4165902979" sldId="376"/>
            <ac:cxnSpMk id="49" creationId="{44E64137-CA34-31AA-2E8B-1F1845D6E701}"/>
          </ac:cxnSpMkLst>
        </pc:cxnChg>
        <pc:cxnChg chg="add mod">
          <ac:chgData name="Lee Yoon seop" userId="50eebf7eb80c8ec1" providerId="LiveId" clId="{840155F9-51FE-4AAA-BE61-239EF108AEAC}" dt="2022-09-07T08:25:45.476" v="12585" actId="12788"/>
          <ac:cxnSpMkLst>
            <pc:docMk/>
            <pc:sldMk cId="4165902979" sldId="376"/>
            <ac:cxnSpMk id="51" creationId="{08546634-6D83-DFDE-E4B6-E4F5112BA50B}"/>
          </ac:cxnSpMkLst>
        </pc:cxnChg>
        <pc:cxnChg chg="add mod">
          <ac:chgData name="Lee Yoon seop" userId="50eebf7eb80c8ec1" providerId="LiveId" clId="{840155F9-51FE-4AAA-BE61-239EF108AEAC}" dt="2022-09-07T08:25:49.798" v="12586" actId="571"/>
          <ac:cxnSpMkLst>
            <pc:docMk/>
            <pc:sldMk cId="4165902979" sldId="376"/>
            <ac:cxnSpMk id="53" creationId="{981BF2B4-1E88-ADCA-13F3-1B268999CF9F}"/>
          </ac:cxnSpMkLst>
        </pc:cxnChg>
        <pc:cxnChg chg="add mod">
          <ac:chgData name="Lee Yoon seop" userId="50eebf7eb80c8ec1" providerId="LiveId" clId="{840155F9-51FE-4AAA-BE61-239EF108AEAC}" dt="2022-09-07T08:25:54.690" v="12587" actId="571"/>
          <ac:cxnSpMkLst>
            <pc:docMk/>
            <pc:sldMk cId="4165902979" sldId="376"/>
            <ac:cxnSpMk id="54" creationId="{3E12A10E-0C4E-AD95-63F8-6804268B6A7D}"/>
          </ac:cxnSpMkLst>
        </pc:cxnChg>
        <pc:cxnChg chg="add mod">
          <ac:chgData name="Lee Yoon seop" userId="50eebf7eb80c8ec1" providerId="LiveId" clId="{840155F9-51FE-4AAA-BE61-239EF108AEAC}" dt="2022-09-07T08:25:56.912" v="12588" actId="571"/>
          <ac:cxnSpMkLst>
            <pc:docMk/>
            <pc:sldMk cId="4165902979" sldId="376"/>
            <ac:cxnSpMk id="55" creationId="{A7CCD416-A606-36CB-ACFB-3E439BC3550D}"/>
          </ac:cxnSpMkLst>
        </pc:cxnChg>
        <pc:cxnChg chg="add mod">
          <ac:chgData name="Lee Yoon seop" userId="50eebf7eb80c8ec1" providerId="LiveId" clId="{840155F9-51FE-4AAA-BE61-239EF108AEAC}" dt="2022-09-07T08:25:58.740" v="12589" actId="571"/>
          <ac:cxnSpMkLst>
            <pc:docMk/>
            <pc:sldMk cId="4165902979" sldId="376"/>
            <ac:cxnSpMk id="56" creationId="{3A898CEB-E4EB-E1FC-1B61-1F6000DFDA44}"/>
          </ac:cxnSpMkLst>
        </pc:cxnChg>
      </pc:sldChg>
      <pc:sldChg chg="addSp delSp modSp add mod delAnim modNotesTx">
        <pc:chgData name="Lee Yoon seop" userId="50eebf7eb80c8ec1" providerId="LiveId" clId="{840155F9-51FE-4AAA-BE61-239EF108AEAC}" dt="2022-09-15T10:27:52.353" v="18931" actId="20577"/>
        <pc:sldMkLst>
          <pc:docMk/>
          <pc:sldMk cId="1301816505" sldId="377"/>
        </pc:sldMkLst>
        <pc:spChg chg="del">
          <ac:chgData name="Lee Yoon seop" userId="50eebf7eb80c8ec1" providerId="LiveId" clId="{840155F9-51FE-4AAA-BE61-239EF108AEAC}" dt="2022-09-07T09:06:25.938" v="13680" actId="478"/>
          <ac:spMkLst>
            <pc:docMk/>
            <pc:sldMk cId="1301816505" sldId="377"/>
            <ac:spMk id="4" creationId="{BF5EF62B-0510-A0A6-147D-B524B614E02A}"/>
          </ac:spMkLst>
        </pc:spChg>
        <pc:spChg chg="add">
          <ac:chgData name="Lee Yoon seop" userId="50eebf7eb80c8ec1" providerId="LiveId" clId="{840155F9-51FE-4AAA-BE61-239EF108AEAC}" dt="2022-09-07T09:06:38.865" v="13681" actId="22"/>
          <ac:spMkLst>
            <pc:docMk/>
            <pc:sldMk cId="1301816505" sldId="377"/>
            <ac:spMk id="6" creationId="{B03B801F-D7A9-063A-9EFC-616E68345A4D}"/>
          </ac:spMkLst>
        </pc:spChg>
        <pc:spChg chg="add mod">
          <ac:chgData name="Lee Yoon seop" userId="50eebf7eb80c8ec1" providerId="LiveId" clId="{840155F9-51FE-4AAA-BE61-239EF108AEAC}" dt="2022-09-07T09:07:52.535" v="13761" actId="207"/>
          <ac:spMkLst>
            <pc:docMk/>
            <pc:sldMk cId="1301816505" sldId="377"/>
            <ac:spMk id="8" creationId="{D8F9BD16-13CA-9A95-21B5-2EB90264BB25}"/>
          </ac:spMkLst>
        </pc:spChg>
        <pc:spChg chg="add mod">
          <ac:chgData name="Lee Yoon seop" userId="50eebf7eb80c8ec1" providerId="LiveId" clId="{840155F9-51FE-4AAA-BE61-239EF108AEAC}" dt="2022-09-07T09:08:43.157" v="13797" actId="20577"/>
          <ac:spMkLst>
            <pc:docMk/>
            <pc:sldMk cId="1301816505" sldId="377"/>
            <ac:spMk id="11" creationId="{07A7BFF4-EC7F-B82F-EE28-B86DBB56F807}"/>
          </ac:spMkLst>
        </pc:spChg>
        <pc:spChg chg="del">
          <ac:chgData name="Lee Yoon seop" userId="50eebf7eb80c8ec1" providerId="LiveId" clId="{840155F9-51FE-4AAA-BE61-239EF108AEAC}" dt="2022-09-07T09:06:24.015" v="13679" actId="478"/>
          <ac:spMkLst>
            <pc:docMk/>
            <pc:sldMk cId="1301816505" sldId="377"/>
            <ac:spMk id="12" creationId="{9FF99679-7BBC-7D55-935B-324C55E57692}"/>
          </ac:spMkLst>
        </pc:spChg>
        <pc:spChg chg="mod">
          <ac:chgData name="Lee Yoon seop" userId="50eebf7eb80c8ec1" providerId="LiveId" clId="{840155F9-51FE-4AAA-BE61-239EF108AEAC}" dt="2022-09-13T13:26:59.005" v="18040" actId="20577"/>
          <ac:spMkLst>
            <pc:docMk/>
            <pc:sldMk cId="1301816505" sldId="377"/>
            <ac:spMk id="16" creationId="{D70A5FFF-3190-4FBA-9181-56A16BF4E4E1}"/>
          </ac:spMkLst>
        </pc:spChg>
        <pc:spChg chg="add">
          <ac:chgData name="Lee Yoon seop" userId="50eebf7eb80c8ec1" providerId="LiveId" clId="{840155F9-51FE-4AAA-BE61-239EF108AEAC}" dt="2022-09-07T09:06:38.865" v="13681" actId="22"/>
          <ac:spMkLst>
            <pc:docMk/>
            <pc:sldMk cId="1301816505" sldId="377"/>
            <ac:spMk id="17" creationId="{72DD1D18-DB6A-6C4B-9BB0-9A554DF28A32}"/>
          </ac:spMkLst>
        </pc:spChg>
        <pc:spChg chg="del">
          <ac:chgData name="Lee Yoon seop" userId="50eebf7eb80c8ec1" providerId="LiveId" clId="{840155F9-51FE-4AAA-BE61-239EF108AEAC}" dt="2022-09-07T09:06:24.015" v="13679" actId="478"/>
          <ac:spMkLst>
            <pc:docMk/>
            <pc:sldMk cId="1301816505" sldId="377"/>
            <ac:spMk id="18" creationId="{191B4947-D8E1-C884-820E-E8BBEC469B1D}"/>
          </ac:spMkLst>
        </pc:spChg>
        <pc:picChg chg="add">
          <ac:chgData name="Lee Yoon seop" userId="50eebf7eb80c8ec1" providerId="LiveId" clId="{840155F9-51FE-4AAA-BE61-239EF108AEAC}" dt="2022-09-07T09:06:38.865" v="13681" actId="22"/>
          <ac:picMkLst>
            <pc:docMk/>
            <pc:sldMk cId="1301816505" sldId="377"/>
            <ac:picMk id="14" creationId="{2069E890-5334-A5E6-F10A-F542A7160ED3}"/>
          </ac:picMkLst>
        </pc:picChg>
        <pc:picChg chg="del">
          <ac:chgData name="Lee Yoon seop" userId="50eebf7eb80c8ec1" providerId="LiveId" clId="{840155F9-51FE-4AAA-BE61-239EF108AEAC}" dt="2022-09-07T09:06:24.015" v="13679" actId="478"/>
          <ac:picMkLst>
            <pc:docMk/>
            <pc:sldMk cId="1301816505" sldId="377"/>
            <ac:picMk id="20" creationId="{841E67F6-7281-DFD7-0F20-F3ECB2A5E426}"/>
          </ac:picMkLst>
        </pc:picChg>
      </pc:sldChg>
      <pc:sldChg chg="addSp delSp modSp add del mod delAnim modAnim">
        <pc:chgData name="Lee Yoon seop" userId="50eebf7eb80c8ec1" providerId="LiveId" clId="{840155F9-51FE-4AAA-BE61-239EF108AEAC}" dt="2022-09-07T08:48:32.922" v="13134" actId="47"/>
        <pc:sldMkLst>
          <pc:docMk/>
          <pc:sldMk cId="1804046495" sldId="377"/>
        </pc:sldMkLst>
        <pc:spChg chg="del">
          <ac:chgData name="Lee Yoon seop" userId="50eebf7eb80c8ec1" providerId="LiveId" clId="{840155F9-51FE-4AAA-BE61-239EF108AEAC}" dt="2022-09-07T08:45:53.204" v="13129" actId="478"/>
          <ac:spMkLst>
            <pc:docMk/>
            <pc:sldMk cId="1804046495" sldId="377"/>
            <ac:spMk id="20" creationId="{DCF8A8EE-A9A5-8316-55CB-ADE286CEF180}"/>
          </ac:spMkLst>
        </pc:spChg>
        <pc:spChg chg="del">
          <ac:chgData name="Lee Yoon seop" userId="50eebf7eb80c8ec1" providerId="LiveId" clId="{840155F9-51FE-4AAA-BE61-239EF108AEAC}" dt="2022-09-07T08:45:54.313" v="13130" actId="478"/>
          <ac:spMkLst>
            <pc:docMk/>
            <pc:sldMk cId="1804046495" sldId="377"/>
            <ac:spMk id="22" creationId="{23DA9A02-4F8C-7039-3349-585A24E28920}"/>
          </ac:spMkLst>
        </pc:spChg>
        <pc:spChg chg="del">
          <ac:chgData name="Lee Yoon seop" userId="50eebf7eb80c8ec1" providerId="LiveId" clId="{840155F9-51FE-4AAA-BE61-239EF108AEAC}" dt="2022-09-07T08:45:55.751" v="13131" actId="478"/>
          <ac:spMkLst>
            <pc:docMk/>
            <pc:sldMk cId="1804046495" sldId="377"/>
            <ac:spMk id="23" creationId="{C4E262F8-CC1B-E406-B068-42E735E4264E}"/>
          </ac:spMkLst>
        </pc:spChg>
        <pc:spChg chg="add mod">
          <ac:chgData name="Lee Yoon seop" userId="50eebf7eb80c8ec1" providerId="LiveId" clId="{840155F9-51FE-4AAA-BE61-239EF108AEAC}" dt="2022-09-07T08:45:39.924" v="13125"/>
          <ac:spMkLst>
            <pc:docMk/>
            <pc:sldMk cId="1804046495" sldId="377"/>
            <ac:spMk id="43" creationId="{FF489FF5-3A1F-017C-D163-1A5AA82A6FF4}"/>
          </ac:spMkLst>
        </pc:spChg>
        <pc:spChg chg="del mod">
          <ac:chgData name="Lee Yoon seop" userId="50eebf7eb80c8ec1" providerId="LiveId" clId="{840155F9-51FE-4AAA-BE61-239EF108AEAC}" dt="2022-09-07T08:37:10.673" v="12860" actId="478"/>
          <ac:spMkLst>
            <pc:docMk/>
            <pc:sldMk cId="1804046495" sldId="377"/>
            <ac:spMk id="58" creationId="{DE8E3473-BF49-DA0C-085C-F834F5559594}"/>
          </ac:spMkLst>
        </pc:spChg>
        <pc:cxnChg chg="add mod">
          <ac:chgData name="Lee Yoon seop" userId="50eebf7eb80c8ec1" providerId="LiveId" clId="{840155F9-51FE-4AAA-BE61-239EF108AEAC}" dt="2022-09-07T08:45:43.575" v="13126" actId="208"/>
          <ac:cxnSpMkLst>
            <pc:docMk/>
            <pc:sldMk cId="1804046495" sldId="377"/>
            <ac:cxnSpMk id="3" creationId="{CABEFE17-FFD1-6D50-9DB1-752C25901C4F}"/>
          </ac:cxnSpMkLst>
        </pc:cxnChg>
        <pc:cxnChg chg="add mod ord">
          <ac:chgData name="Lee Yoon seop" userId="50eebf7eb80c8ec1" providerId="LiveId" clId="{840155F9-51FE-4AAA-BE61-239EF108AEAC}" dt="2022-09-07T08:39:50.385" v="12884" actId="14100"/>
          <ac:cxnSpMkLst>
            <pc:docMk/>
            <pc:sldMk cId="1804046495" sldId="377"/>
            <ac:cxnSpMk id="28" creationId="{0911DD4F-B745-13C5-EAB7-AEE98FC438B8}"/>
          </ac:cxnSpMkLst>
        </pc:cxnChg>
        <pc:cxnChg chg="add mod">
          <ac:chgData name="Lee Yoon seop" userId="50eebf7eb80c8ec1" providerId="LiveId" clId="{840155F9-51FE-4AAA-BE61-239EF108AEAC}" dt="2022-09-07T08:39:20.870" v="12876" actId="1076"/>
          <ac:cxnSpMkLst>
            <pc:docMk/>
            <pc:sldMk cId="1804046495" sldId="377"/>
            <ac:cxnSpMk id="29" creationId="{B8371B35-A904-6385-B292-971332873277}"/>
          </ac:cxnSpMkLst>
        </pc:cxnChg>
        <pc:cxnChg chg="add mod">
          <ac:chgData name="Lee Yoon seop" userId="50eebf7eb80c8ec1" providerId="LiveId" clId="{840155F9-51FE-4AAA-BE61-239EF108AEAC}" dt="2022-09-07T08:40:02.249" v="12887" actId="1038"/>
          <ac:cxnSpMkLst>
            <pc:docMk/>
            <pc:sldMk cId="1804046495" sldId="377"/>
            <ac:cxnSpMk id="30" creationId="{C2A51D7A-BC10-BA98-63EC-5F25D0DACF40}"/>
          </ac:cxnSpMkLst>
        </pc:cxnChg>
        <pc:cxnChg chg="mod">
          <ac:chgData name="Lee Yoon seop" userId="50eebf7eb80c8ec1" providerId="LiveId" clId="{840155F9-51FE-4AAA-BE61-239EF108AEAC}" dt="2022-09-07T08:45:46.783" v="13127" actId="208"/>
          <ac:cxnSpMkLst>
            <pc:docMk/>
            <pc:sldMk cId="1804046495" sldId="377"/>
            <ac:cxnSpMk id="34" creationId="{B8652BC6-A565-91A2-9C1C-56CE6993220A}"/>
          </ac:cxnSpMkLst>
        </pc:cxnChg>
        <pc:cxnChg chg="mod">
          <ac:chgData name="Lee Yoon seop" userId="50eebf7eb80c8ec1" providerId="LiveId" clId="{840155F9-51FE-4AAA-BE61-239EF108AEAC}" dt="2022-09-07T08:45:50.846" v="13128" actId="208"/>
          <ac:cxnSpMkLst>
            <pc:docMk/>
            <pc:sldMk cId="1804046495" sldId="377"/>
            <ac:cxnSpMk id="41" creationId="{8B8445EB-192C-6311-E50C-052A54E7F002}"/>
          </ac:cxnSpMkLst>
        </pc:cxnChg>
        <pc:cxnChg chg="add mod">
          <ac:chgData name="Lee Yoon seop" userId="50eebf7eb80c8ec1" providerId="LiveId" clId="{840155F9-51FE-4AAA-BE61-239EF108AEAC}" dt="2022-09-07T08:40:06.906" v="12888" actId="571"/>
          <ac:cxnSpMkLst>
            <pc:docMk/>
            <pc:sldMk cId="1804046495" sldId="377"/>
            <ac:cxnSpMk id="42" creationId="{E2AE1F28-325E-E785-2DD7-746161ECDC96}"/>
          </ac:cxnSpMkLst>
        </pc:cxnChg>
      </pc:sldChg>
      <pc:sldChg chg="add del setBg">
        <pc:chgData name="Lee Yoon seop" userId="50eebf7eb80c8ec1" providerId="LiveId" clId="{840155F9-51FE-4AAA-BE61-239EF108AEAC}" dt="2022-09-07T09:06:15.718" v="13676"/>
        <pc:sldMkLst>
          <pc:docMk/>
          <pc:sldMk cId="2397557899" sldId="377"/>
        </pc:sldMkLst>
      </pc:sldChg>
      <pc:sldChg chg="add del">
        <pc:chgData name="Lee Yoon seop" userId="50eebf7eb80c8ec1" providerId="LiveId" clId="{840155F9-51FE-4AAA-BE61-239EF108AEAC}" dt="2022-09-07T08:27:27.933" v="12661"/>
        <pc:sldMkLst>
          <pc:docMk/>
          <pc:sldMk cId="3199272517" sldId="377"/>
        </pc:sldMkLst>
      </pc:sldChg>
      <pc:sldChg chg="addSp delSp modSp add mod modNotesTx">
        <pc:chgData name="Lee Yoon seop" userId="50eebf7eb80c8ec1" providerId="LiveId" clId="{840155F9-51FE-4AAA-BE61-239EF108AEAC}" dt="2022-09-15T10:27:38.513" v="18928" actId="20577"/>
        <pc:sldMkLst>
          <pc:docMk/>
          <pc:sldMk cId="981770929" sldId="378"/>
        </pc:sldMkLst>
        <pc:spChg chg="mod">
          <ac:chgData name="Lee Yoon seop" userId="50eebf7eb80c8ec1" providerId="LiveId" clId="{840155F9-51FE-4AAA-BE61-239EF108AEAC}" dt="2022-09-07T11:57:59.261" v="14725" actId="1076"/>
          <ac:spMkLst>
            <pc:docMk/>
            <pc:sldMk cId="981770929" sldId="378"/>
            <ac:spMk id="2" creationId="{00000000-0000-0000-0000-000000000000}"/>
          </ac:spMkLst>
        </pc:spChg>
        <pc:spChg chg="mod">
          <ac:chgData name="Lee Yoon seop" userId="50eebf7eb80c8ec1" providerId="LiveId" clId="{840155F9-51FE-4AAA-BE61-239EF108AEAC}" dt="2022-09-07T12:36:45.038" v="15479" actId="1036"/>
          <ac:spMkLst>
            <pc:docMk/>
            <pc:sldMk cId="981770929" sldId="378"/>
            <ac:spMk id="5" creationId="{7F650048-32FA-566C-C934-902CA158C7FD}"/>
          </ac:spMkLst>
        </pc:spChg>
        <pc:spChg chg="mod">
          <ac:chgData name="Lee Yoon seop" userId="50eebf7eb80c8ec1" providerId="LiveId" clId="{840155F9-51FE-4AAA-BE61-239EF108AEAC}" dt="2022-09-09T01:03:54.369" v="15635" actId="207"/>
          <ac:spMkLst>
            <pc:docMk/>
            <pc:sldMk cId="981770929" sldId="378"/>
            <ac:spMk id="7" creationId="{551F98FD-FBEE-6108-A281-8A28FC975417}"/>
          </ac:spMkLst>
        </pc:spChg>
        <pc:spChg chg="del">
          <ac:chgData name="Lee Yoon seop" userId="50eebf7eb80c8ec1" providerId="LiveId" clId="{840155F9-51FE-4AAA-BE61-239EF108AEAC}" dt="2022-09-07T11:58:01.652" v="14726" actId="478"/>
          <ac:spMkLst>
            <pc:docMk/>
            <pc:sldMk cId="981770929" sldId="378"/>
            <ac:spMk id="15" creationId="{B1A060E4-2EBB-2B91-DD38-8B4358A40AAD}"/>
          </ac:spMkLst>
        </pc:spChg>
        <pc:spChg chg="add del">
          <ac:chgData name="Lee Yoon seop" userId="50eebf7eb80c8ec1" providerId="LiveId" clId="{840155F9-51FE-4AAA-BE61-239EF108AEAC}" dt="2022-09-07T12:23:10.284" v="15359" actId="22"/>
          <ac:spMkLst>
            <pc:docMk/>
            <pc:sldMk cId="981770929" sldId="378"/>
            <ac:spMk id="38" creationId="{58AEFE79-FAC7-ACBC-4A0B-98C6F09DC6E3}"/>
          </ac:spMkLst>
        </pc:spChg>
        <pc:spChg chg="add mod">
          <ac:chgData name="Lee Yoon seop" userId="50eebf7eb80c8ec1" providerId="LiveId" clId="{840155F9-51FE-4AAA-BE61-239EF108AEAC}" dt="2022-09-07T12:36:45.038" v="15479" actId="1036"/>
          <ac:spMkLst>
            <pc:docMk/>
            <pc:sldMk cId="981770929" sldId="378"/>
            <ac:spMk id="39" creationId="{43CC0BDA-81AE-DEA4-781F-F35DAE54EEAA}"/>
          </ac:spMkLst>
        </pc:spChg>
        <pc:spChg chg="add mod">
          <ac:chgData name="Lee Yoon seop" userId="50eebf7eb80c8ec1" providerId="LiveId" clId="{840155F9-51FE-4AAA-BE61-239EF108AEAC}" dt="2022-09-07T12:36:45.038" v="15479" actId="1036"/>
          <ac:spMkLst>
            <pc:docMk/>
            <pc:sldMk cId="981770929" sldId="378"/>
            <ac:spMk id="40" creationId="{6FA1DA8E-42D9-8DDE-6ED4-DDEE55A0D32E}"/>
          </ac:spMkLst>
        </pc:spChg>
        <pc:spChg chg="add mod">
          <ac:chgData name="Lee Yoon seop" userId="50eebf7eb80c8ec1" providerId="LiveId" clId="{840155F9-51FE-4AAA-BE61-239EF108AEAC}" dt="2022-09-07T12:36:45.038" v="15479" actId="1036"/>
          <ac:spMkLst>
            <pc:docMk/>
            <pc:sldMk cId="981770929" sldId="378"/>
            <ac:spMk id="41" creationId="{BE880CF0-B175-2BCA-DA06-0DE2A4B7F12B}"/>
          </ac:spMkLst>
        </pc:spChg>
        <pc:spChg chg="add del">
          <ac:chgData name="Lee Yoon seop" userId="50eebf7eb80c8ec1" providerId="LiveId" clId="{840155F9-51FE-4AAA-BE61-239EF108AEAC}" dt="2022-09-07T12:27:13.074" v="15395" actId="22"/>
          <ac:spMkLst>
            <pc:docMk/>
            <pc:sldMk cId="981770929" sldId="378"/>
            <ac:spMk id="43" creationId="{19C5FD5E-BE86-04BC-586B-66232CB79AE0}"/>
          </ac:spMkLst>
        </pc:spChg>
        <pc:spChg chg="add mod">
          <ac:chgData name="Lee Yoon seop" userId="50eebf7eb80c8ec1" providerId="LiveId" clId="{840155F9-51FE-4AAA-BE61-239EF108AEAC}" dt="2022-09-07T12:36:45.038" v="15479" actId="1036"/>
          <ac:spMkLst>
            <pc:docMk/>
            <pc:sldMk cId="981770929" sldId="378"/>
            <ac:spMk id="45" creationId="{C3323485-07C6-C279-33DD-95A376914833}"/>
          </ac:spMkLst>
        </pc:spChg>
        <pc:spChg chg="add mod">
          <ac:chgData name="Lee Yoon seop" userId="50eebf7eb80c8ec1" providerId="LiveId" clId="{840155F9-51FE-4AAA-BE61-239EF108AEAC}" dt="2022-09-07T12:36:45.038" v="15479" actId="1036"/>
          <ac:spMkLst>
            <pc:docMk/>
            <pc:sldMk cId="981770929" sldId="378"/>
            <ac:spMk id="46" creationId="{661647B7-948C-A594-591E-E4C361A29540}"/>
          </ac:spMkLst>
        </pc:spChg>
        <pc:spChg chg="add mod">
          <ac:chgData name="Lee Yoon seop" userId="50eebf7eb80c8ec1" providerId="LiveId" clId="{840155F9-51FE-4AAA-BE61-239EF108AEAC}" dt="2022-09-07T12:36:45.038" v="15479" actId="1036"/>
          <ac:spMkLst>
            <pc:docMk/>
            <pc:sldMk cId="981770929" sldId="378"/>
            <ac:spMk id="47" creationId="{6E74CD14-81D5-655C-CFE4-5940C51F9F6B}"/>
          </ac:spMkLst>
        </pc:spChg>
        <pc:spChg chg="add mod">
          <ac:chgData name="Lee Yoon seop" userId="50eebf7eb80c8ec1" providerId="LiveId" clId="{840155F9-51FE-4AAA-BE61-239EF108AEAC}" dt="2022-09-07T12:36:45.038" v="15479" actId="1036"/>
          <ac:spMkLst>
            <pc:docMk/>
            <pc:sldMk cId="981770929" sldId="378"/>
            <ac:spMk id="48" creationId="{82074463-FD6A-6E62-8E8E-DE508D668483}"/>
          </ac:spMkLst>
        </pc:spChg>
        <pc:graphicFrameChg chg="add del mod">
          <ac:chgData name="Lee Yoon seop" userId="50eebf7eb80c8ec1" providerId="LiveId" clId="{840155F9-51FE-4AAA-BE61-239EF108AEAC}" dt="2022-09-07T12:14:24.817" v="15172" actId="478"/>
          <ac:graphicFrameMkLst>
            <pc:docMk/>
            <pc:sldMk cId="981770929" sldId="378"/>
            <ac:graphicFrameMk id="10" creationId="{9B4DC898-5330-A8DA-C46B-C80AFC8CFCDE}"/>
          </ac:graphicFrameMkLst>
        </pc:graphicFrameChg>
        <pc:graphicFrameChg chg="add del mod">
          <ac:chgData name="Lee Yoon seop" userId="50eebf7eb80c8ec1" providerId="LiveId" clId="{840155F9-51FE-4AAA-BE61-239EF108AEAC}" dt="2022-09-07T12:17:25.054" v="15183" actId="478"/>
          <ac:graphicFrameMkLst>
            <pc:docMk/>
            <pc:sldMk cId="981770929" sldId="378"/>
            <ac:graphicFrameMk id="14" creationId="{56A5A0AB-DF1E-DFA2-F7F1-BE5561D7C947}"/>
          </ac:graphicFrameMkLst>
        </pc:graphicFrameChg>
        <pc:graphicFrameChg chg="add del mod">
          <ac:chgData name="Lee Yoon seop" userId="50eebf7eb80c8ec1" providerId="LiveId" clId="{840155F9-51FE-4AAA-BE61-239EF108AEAC}" dt="2022-09-07T12:19:49.814" v="15204" actId="478"/>
          <ac:graphicFrameMkLst>
            <pc:docMk/>
            <pc:sldMk cId="981770929" sldId="378"/>
            <ac:graphicFrameMk id="20" creationId="{98A73A98-A0C9-BA7C-B9E3-B15951EFB4F4}"/>
          </ac:graphicFrameMkLst>
        </pc:graphicFrameChg>
        <pc:graphicFrameChg chg="add mod">
          <ac:chgData name="Lee Yoon seop" userId="50eebf7eb80c8ec1" providerId="LiveId" clId="{840155F9-51FE-4AAA-BE61-239EF108AEAC}" dt="2022-09-07T12:36:45.038" v="15479" actId="1036"/>
          <ac:graphicFrameMkLst>
            <pc:docMk/>
            <pc:sldMk cId="981770929" sldId="378"/>
            <ac:graphicFrameMk id="30" creationId="{8BADED37-AA75-F55A-24BE-81F7BCF4E100}"/>
          </ac:graphicFrameMkLst>
        </pc:graphicFrameChg>
        <pc:graphicFrameChg chg="add mod">
          <ac:chgData name="Lee Yoon seop" userId="50eebf7eb80c8ec1" providerId="LiveId" clId="{840155F9-51FE-4AAA-BE61-239EF108AEAC}" dt="2022-09-07T12:36:45.038" v="15479" actId="1036"/>
          <ac:graphicFrameMkLst>
            <pc:docMk/>
            <pc:sldMk cId="981770929" sldId="378"/>
            <ac:graphicFrameMk id="32" creationId="{79E2FFD4-305E-DE75-11C3-B7FD0E4CA986}"/>
          </ac:graphicFrameMkLst>
        </pc:graphicFrameChg>
        <pc:graphicFrameChg chg="add mod">
          <ac:chgData name="Lee Yoon seop" userId="50eebf7eb80c8ec1" providerId="LiveId" clId="{840155F9-51FE-4AAA-BE61-239EF108AEAC}" dt="2022-09-07T12:36:45.038" v="15479" actId="1036"/>
          <ac:graphicFrameMkLst>
            <pc:docMk/>
            <pc:sldMk cId="981770929" sldId="378"/>
            <ac:graphicFrameMk id="34" creationId="{0D0AB9C0-19B5-DBA5-A86B-6B312F12BE7F}"/>
          </ac:graphicFrameMkLst>
        </pc:graphicFrameChg>
        <pc:graphicFrameChg chg="add mod">
          <ac:chgData name="Lee Yoon seop" userId="50eebf7eb80c8ec1" providerId="LiveId" clId="{840155F9-51FE-4AAA-BE61-239EF108AEAC}" dt="2022-09-07T12:36:45.038" v="15479" actId="1036"/>
          <ac:graphicFrameMkLst>
            <pc:docMk/>
            <pc:sldMk cId="981770929" sldId="378"/>
            <ac:graphicFrameMk id="36" creationId="{DFC4FECE-0451-1563-8A88-B3DF2A40D0A3}"/>
          </ac:graphicFrameMkLst>
        </pc:graphicFrameChg>
        <pc:picChg chg="add del mod">
          <ac:chgData name="Lee Yoon seop" userId="50eebf7eb80c8ec1" providerId="LiveId" clId="{840155F9-51FE-4AAA-BE61-239EF108AEAC}" dt="2022-09-07T12:14:24.817" v="15172" actId="478"/>
          <ac:picMkLst>
            <pc:docMk/>
            <pc:sldMk cId="981770929" sldId="378"/>
            <ac:picMk id="6" creationId="{264252D2-5D52-3ED8-E4E7-8B40294C8340}"/>
          </ac:picMkLst>
        </pc:picChg>
        <pc:picChg chg="add del mod">
          <ac:chgData name="Lee Yoon seop" userId="50eebf7eb80c8ec1" providerId="LiveId" clId="{840155F9-51FE-4AAA-BE61-239EF108AEAC}" dt="2022-09-07T12:17:25.054" v="15183" actId="478"/>
          <ac:picMkLst>
            <pc:docMk/>
            <pc:sldMk cId="981770929" sldId="378"/>
            <ac:picMk id="12" creationId="{9340F1A3-0551-A643-8B43-218DCC5C0E88}"/>
          </ac:picMkLst>
        </pc:picChg>
        <pc:picChg chg="add del mod">
          <ac:chgData name="Lee Yoon seop" userId="50eebf7eb80c8ec1" providerId="LiveId" clId="{840155F9-51FE-4AAA-BE61-239EF108AEAC}" dt="2022-09-07T12:19:49.814" v="15204" actId="478"/>
          <ac:picMkLst>
            <pc:docMk/>
            <pc:sldMk cId="981770929" sldId="378"/>
            <ac:picMk id="18" creationId="{75FF200E-0B5F-EEB3-3A62-ADCCE2509711}"/>
          </ac:picMkLst>
        </pc:picChg>
        <pc:picChg chg="add mod">
          <ac:chgData name="Lee Yoon seop" userId="50eebf7eb80c8ec1" providerId="LiveId" clId="{840155F9-51FE-4AAA-BE61-239EF108AEAC}" dt="2022-09-07T12:36:45.038" v="15479" actId="1036"/>
          <ac:picMkLst>
            <pc:docMk/>
            <pc:sldMk cId="981770929" sldId="378"/>
            <ac:picMk id="22" creationId="{C78D65D8-4CF7-97F5-A08E-7B9FFBA482EA}"/>
          </ac:picMkLst>
        </pc:picChg>
        <pc:picChg chg="add mod">
          <ac:chgData name="Lee Yoon seop" userId="50eebf7eb80c8ec1" providerId="LiveId" clId="{840155F9-51FE-4AAA-BE61-239EF108AEAC}" dt="2022-09-07T12:36:45.038" v="15479" actId="1036"/>
          <ac:picMkLst>
            <pc:docMk/>
            <pc:sldMk cId="981770929" sldId="378"/>
            <ac:picMk id="24" creationId="{6207049F-41C5-B374-887A-246EFD65EFAB}"/>
          </ac:picMkLst>
        </pc:picChg>
        <pc:picChg chg="add mod">
          <ac:chgData name="Lee Yoon seop" userId="50eebf7eb80c8ec1" providerId="LiveId" clId="{840155F9-51FE-4AAA-BE61-239EF108AEAC}" dt="2022-09-07T12:36:45.038" v="15479" actId="1036"/>
          <ac:picMkLst>
            <pc:docMk/>
            <pc:sldMk cId="981770929" sldId="378"/>
            <ac:picMk id="26" creationId="{3A8853B4-8BE0-7EBD-1C2F-75C2CCFC9947}"/>
          </ac:picMkLst>
        </pc:picChg>
        <pc:picChg chg="add mod">
          <ac:chgData name="Lee Yoon seop" userId="50eebf7eb80c8ec1" providerId="LiveId" clId="{840155F9-51FE-4AAA-BE61-239EF108AEAC}" dt="2022-09-07T12:36:45.038" v="15479" actId="1036"/>
          <ac:picMkLst>
            <pc:docMk/>
            <pc:sldMk cId="981770929" sldId="378"/>
            <ac:picMk id="28" creationId="{881064BE-DCA2-60A5-89CB-46F4F6F90D77}"/>
          </ac:picMkLst>
        </pc:picChg>
      </pc:sldChg>
      <pc:sldChg chg="add del setBg">
        <pc:chgData name="Lee Yoon seop" userId="50eebf7eb80c8ec1" providerId="LiveId" clId="{840155F9-51FE-4AAA-BE61-239EF108AEAC}" dt="2022-09-07T11:57:54.980" v="14722"/>
        <pc:sldMkLst>
          <pc:docMk/>
          <pc:sldMk cId="1873353293" sldId="378"/>
        </pc:sldMkLst>
      </pc:sldChg>
      <pc:sldChg chg="add del setBg">
        <pc:chgData name="Lee Yoon seop" userId="50eebf7eb80c8ec1" providerId="LiveId" clId="{840155F9-51FE-4AAA-BE61-239EF108AEAC}" dt="2022-09-09T01:04:04.952" v="15637"/>
        <pc:sldMkLst>
          <pc:docMk/>
          <pc:sldMk cId="2748785659" sldId="379"/>
        </pc:sldMkLst>
      </pc:sldChg>
      <pc:sldChg chg="modSp add mod">
        <pc:chgData name="Lee Yoon seop" userId="50eebf7eb80c8ec1" providerId="LiveId" clId="{840155F9-51FE-4AAA-BE61-239EF108AEAC}" dt="2022-09-09T03:17:19.760" v="17532" actId="20577"/>
        <pc:sldMkLst>
          <pc:docMk/>
          <pc:sldMk cId="3930632704" sldId="379"/>
        </pc:sldMkLst>
        <pc:spChg chg="mod">
          <ac:chgData name="Lee Yoon seop" userId="50eebf7eb80c8ec1" providerId="LiveId" clId="{840155F9-51FE-4AAA-BE61-239EF108AEAC}" dt="2022-09-09T03:17:19.760" v="17532" actId="20577"/>
          <ac:spMkLst>
            <pc:docMk/>
            <pc:sldMk cId="3930632704" sldId="379"/>
            <ac:spMk id="9" creationId="{00000000-0000-0000-0000-000000000000}"/>
          </ac:spMkLst>
        </pc:spChg>
      </pc:sldChg>
      <pc:sldChg chg="add del setBg">
        <pc:chgData name="Lee Yoon seop" userId="50eebf7eb80c8ec1" providerId="LiveId" clId="{840155F9-51FE-4AAA-BE61-239EF108AEAC}" dt="2022-09-09T01:05:14.322" v="15660" actId="47"/>
        <pc:sldMkLst>
          <pc:docMk/>
          <pc:sldMk cId="3209456065" sldId="380"/>
        </pc:sldMkLst>
      </pc:sldChg>
      <pc:sldChg chg="add del setBg">
        <pc:chgData name="Lee Yoon seop" userId="50eebf7eb80c8ec1" providerId="LiveId" clId="{840155F9-51FE-4AAA-BE61-239EF108AEAC}" dt="2022-09-09T01:05:26.094" v="15662"/>
        <pc:sldMkLst>
          <pc:docMk/>
          <pc:sldMk cId="3992504784" sldId="380"/>
        </pc:sldMkLst>
      </pc:sldChg>
      <pc:sldChg chg="addSp delSp modSp add mod modNotesTx">
        <pc:chgData name="Lee Yoon seop" userId="50eebf7eb80c8ec1" providerId="LiveId" clId="{840155F9-51FE-4AAA-BE61-239EF108AEAC}" dt="2022-09-15T10:27:23.916" v="18927" actId="20577"/>
        <pc:sldMkLst>
          <pc:docMk/>
          <pc:sldMk cId="4292069303" sldId="380"/>
        </pc:sldMkLst>
        <pc:spChg chg="mod">
          <ac:chgData name="Lee Yoon seop" userId="50eebf7eb80c8ec1" providerId="LiveId" clId="{840155F9-51FE-4AAA-BE61-239EF108AEAC}" dt="2022-09-09T03:10:26.997" v="17403"/>
          <ac:spMkLst>
            <pc:docMk/>
            <pc:sldMk cId="4292069303" sldId="380"/>
            <ac:spMk id="2" creationId="{00000000-0000-0000-0000-000000000000}"/>
          </ac:spMkLst>
        </pc:spChg>
        <pc:spChg chg="add mod">
          <ac:chgData name="Lee Yoon seop" userId="50eebf7eb80c8ec1" providerId="LiveId" clId="{840155F9-51FE-4AAA-BE61-239EF108AEAC}" dt="2022-09-09T03:10:47.104" v="17415" actId="571"/>
          <ac:spMkLst>
            <pc:docMk/>
            <pc:sldMk cId="4292069303" sldId="380"/>
            <ac:spMk id="4" creationId="{2DCF9FE5-B1F1-721F-2282-822A694DBA59}"/>
          </ac:spMkLst>
        </pc:spChg>
        <pc:spChg chg="mod">
          <ac:chgData name="Lee Yoon seop" userId="50eebf7eb80c8ec1" providerId="LiveId" clId="{840155F9-51FE-4AAA-BE61-239EF108AEAC}" dt="2022-09-09T03:10:47.946" v="17417" actId="20577"/>
          <ac:spMkLst>
            <pc:docMk/>
            <pc:sldMk cId="4292069303" sldId="380"/>
            <ac:spMk id="5" creationId="{D22DD893-2176-F07F-FFCB-65A27262B561}"/>
          </ac:spMkLst>
        </pc:spChg>
        <pc:spChg chg="del">
          <ac:chgData name="Lee Yoon seop" userId="50eebf7eb80c8ec1" providerId="LiveId" clId="{840155F9-51FE-4AAA-BE61-239EF108AEAC}" dt="2022-09-09T01:08:27.197" v="15955" actId="478"/>
          <ac:spMkLst>
            <pc:docMk/>
            <pc:sldMk cId="4292069303" sldId="380"/>
            <ac:spMk id="8" creationId="{B195B411-B3AC-119F-EC01-D5CD5C569667}"/>
          </ac:spMkLst>
        </pc:spChg>
        <pc:spChg chg="mod">
          <ac:chgData name="Lee Yoon seop" userId="50eebf7eb80c8ec1" providerId="LiveId" clId="{840155F9-51FE-4AAA-BE61-239EF108AEAC}" dt="2022-09-09T01:05:29.926" v="15665" actId="20577"/>
          <ac:spMkLst>
            <pc:docMk/>
            <pc:sldMk cId="4292069303" sldId="380"/>
            <ac:spMk id="9" creationId="{00000000-0000-0000-0000-000000000000}"/>
          </ac:spMkLst>
        </pc:spChg>
        <pc:spChg chg="mod">
          <ac:chgData name="Lee Yoon seop" userId="50eebf7eb80c8ec1" providerId="LiveId" clId="{840155F9-51FE-4AAA-BE61-239EF108AEAC}" dt="2022-09-09T01:05:37.738" v="15677" actId="20577"/>
          <ac:spMkLst>
            <pc:docMk/>
            <pc:sldMk cId="4292069303" sldId="380"/>
            <ac:spMk id="12" creationId="{00000000-0000-0000-0000-000000000000}"/>
          </ac:spMkLst>
        </pc:spChg>
        <pc:spChg chg="mod">
          <ac:chgData name="Lee Yoon seop" userId="50eebf7eb80c8ec1" providerId="LiveId" clId="{840155F9-51FE-4AAA-BE61-239EF108AEAC}" dt="2022-09-09T01:07:27.054" v="15715" actId="20577"/>
          <ac:spMkLst>
            <pc:docMk/>
            <pc:sldMk cId="4292069303" sldId="380"/>
            <ac:spMk id="13" creationId="{E325242F-4B68-4AEC-9DFC-6987F2D4514C}"/>
          </ac:spMkLst>
        </pc:spChg>
        <pc:spChg chg="mod">
          <ac:chgData name="Lee Yoon seop" userId="50eebf7eb80c8ec1" providerId="LiveId" clId="{840155F9-51FE-4AAA-BE61-239EF108AEAC}" dt="2022-09-09T03:10:46.213" v="17413" actId="1035"/>
          <ac:spMkLst>
            <pc:docMk/>
            <pc:sldMk cId="4292069303" sldId="380"/>
            <ac:spMk id="14" creationId="{A2944D82-0A8B-4A15-95EC-2521F9F6FE2F}"/>
          </ac:spMkLst>
        </pc:spChg>
      </pc:sldChg>
      <pc:sldChg chg="add del">
        <pc:chgData name="Lee Yoon seop" userId="50eebf7eb80c8ec1" providerId="LiveId" clId="{840155F9-51FE-4AAA-BE61-239EF108AEAC}" dt="2022-09-09T01:05:13.072" v="15659" actId="47"/>
        <pc:sldMkLst>
          <pc:docMk/>
          <pc:sldMk cId="1499483503" sldId="381"/>
        </pc:sldMkLst>
      </pc:sldChg>
      <pc:sldChg chg="addSp modSp add mod modNotesTx">
        <pc:chgData name="Lee Yoon seop" userId="50eebf7eb80c8ec1" providerId="LiveId" clId="{840155F9-51FE-4AAA-BE61-239EF108AEAC}" dt="2022-09-15T10:27:21.075" v="18926" actId="20577"/>
        <pc:sldMkLst>
          <pc:docMk/>
          <pc:sldMk cId="2177041057" sldId="381"/>
        </pc:sldMkLst>
        <pc:spChg chg="mod">
          <ac:chgData name="Lee Yoon seop" userId="50eebf7eb80c8ec1" providerId="LiveId" clId="{840155F9-51FE-4AAA-BE61-239EF108AEAC}" dt="2022-09-09T01:17:46.284" v="17105" actId="1035"/>
          <ac:spMkLst>
            <pc:docMk/>
            <pc:sldMk cId="2177041057" sldId="381"/>
            <ac:spMk id="2" creationId="{00000000-0000-0000-0000-000000000000}"/>
          </ac:spMkLst>
        </pc:spChg>
        <pc:spChg chg="add mod">
          <ac:chgData name="Lee Yoon seop" userId="50eebf7eb80c8ec1" providerId="LiveId" clId="{840155F9-51FE-4AAA-BE61-239EF108AEAC}" dt="2022-09-13T13:05:49.827" v="17918"/>
          <ac:spMkLst>
            <pc:docMk/>
            <pc:sldMk cId="2177041057" sldId="381"/>
            <ac:spMk id="4" creationId="{33A4F92B-E3B4-E169-8586-EEA4CE24992E}"/>
          </ac:spMkLst>
        </pc:spChg>
        <pc:spChg chg="mod">
          <ac:chgData name="Lee Yoon seop" userId="50eebf7eb80c8ec1" providerId="LiveId" clId="{840155F9-51FE-4AAA-BE61-239EF108AEAC}" dt="2022-09-09T03:17:29.222" v="17533" actId="1035"/>
          <ac:spMkLst>
            <pc:docMk/>
            <pc:sldMk cId="2177041057" sldId="381"/>
            <ac:spMk id="5" creationId="{D22DD893-2176-F07F-FFCB-65A27262B561}"/>
          </ac:spMkLst>
        </pc:spChg>
        <pc:spChg chg="mod">
          <ac:chgData name="Lee Yoon seop" userId="50eebf7eb80c8ec1" providerId="LiveId" clId="{840155F9-51FE-4AAA-BE61-239EF108AEAC}" dt="2022-09-13T13:06:22.569" v="17920" actId="20577"/>
          <ac:spMkLst>
            <pc:docMk/>
            <pc:sldMk cId="2177041057" sldId="381"/>
            <ac:spMk id="14" creationId="{A2944D82-0A8B-4A15-95EC-2521F9F6FE2F}"/>
          </ac:spMkLst>
        </pc:spChg>
      </pc:sldChg>
      <pc:sldChg chg="add del setBg">
        <pc:chgData name="Lee Yoon seop" userId="50eebf7eb80c8ec1" providerId="LiveId" clId="{840155F9-51FE-4AAA-BE61-239EF108AEAC}" dt="2022-09-09T01:05:08.379" v="15657"/>
        <pc:sldMkLst>
          <pc:docMk/>
          <pc:sldMk cId="3334844470" sldId="381"/>
        </pc:sldMkLst>
      </pc:sldChg>
      <pc:sldChg chg="add del setBg">
        <pc:chgData name="Lee Yoon seop" userId="50eebf7eb80c8ec1" providerId="LiveId" clId="{840155F9-51FE-4AAA-BE61-239EF108AEAC}" dt="2022-09-09T01:12:43.470" v="16339"/>
        <pc:sldMkLst>
          <pc:docMk/>
          <pc:sldMk cId="3339390949" sldId="3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1C21-3757-4199-83DE-22960358A2A5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4E647-5A0F-41E6-A0EF-B58D8C1C6C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베이스라인은 심플하고 해석이 용이한 선형회귀 모델입니다</a:t>
            </a:r>
            <a:r>
              <a:rPr lang="en-US" altLang="ko-KR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57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82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75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28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609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137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090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789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342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9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939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47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베이스라인은 심플하고 해석이 용이한 선형회귀 모델입니다</a:t>
            </a:r>
            <a:r>
              <a:rPr lang="en-US" altLang="ko-KR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107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56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38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897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060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55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84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02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62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6162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012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7591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1250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6198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79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775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004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11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50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http://minheeblog.tistory.com/category/PPT</a:t>
            </a: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42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본 분석에 적용한 데이터 </a:t>
            </a:r>
            <a:r>
              <a:rPr lang="ko-KR" altLang="en-US" sz="1200" dirty="0" err="1"/>
              <a:t>전처리</a:t>
            </a:r>
            <a:r>
              <a:rPr lang="ko-KR" altLang="en-US" sz="1200" dirty="0"/>
              <a:t> 및 모델 평가 전략에 대해 소개하겠습니다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주어진 데이터들의 편차가 작고 연속적인 시계열 데이터임에 따라 중앙값으로 </a:t>
            </a:r>
            <a:r>
              <a:rPr lang="ko-KR" altLang="en-US" sz="1200" dirty="0" err="1"/>
              <a:t>누락값을</a:t>
            </a:r>
            <a:r>
              <a:rPr lang="ko-KR" altLang="en-US" sz="1200" dirty="0"/>
              <a:t> 채웠습니다</a:t>
            </a:r>
            <a:r>
              <a:rPr lang="en-US" altLang="ko-KR" sz="120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8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본 분석에 적용한 데이터 </a:t>
            </a:r>
            <a:r>
              <a:rPr lang="ko-KR" altLang="en-US" sz="1200" dirty="0" err="1"/>
              <a:t>전처리</a:t>
            </a:r>
            <a:r>
              <a:rPr lang="ko-KR" altLang="en-US" sz="1200" dirty="0"/>
              <a:t> 및 모델 평가 전략에 대해 소개하겠습니다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주어진 데이터들의 편차가 작고 연속적인 시계열 데이터임에 따라 중앙값으로 </a:t>
            </a:r>
            <a:r>
              <a:rPr lang="ko-KR" altLang="en-US" sz="1200" dirty="0" err="1"/>
              <a:t>누락값을</a:t>
            </a:r>
            <a:r>
              <a:rPr lang="ko-KR" altLang="en-US" sz="1200" dirty="0"/>
              <a:t> 채웠습니다</a:t>
            </a:r>
            <a:r>
              <a:rPr lang="en-US" altLang="ko-KR" sz="120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E647-5A0F-41E6-A0EF-B58D8C1C6CD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5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FE722-38C7-4231-8BB5-7A27D4E5977D}" type="datetimeFigureOut">
              <a:rPr lang="ko-KR" altLang="en-US" smtClean="0"/>
              <a:pPr/>
              <a:t>2022-10-26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D0F7-B239-41DD-B89C-138EEA1D13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579" y="270892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 dirty="0">
                <a:solidFill>
                  <a:schemeClr val="bg1"/>
                </a:solidFill>
              </a:rPr>
              <a:t>자연어처리 기술을 활용한</a:t>
            </a:r>
            <a:endParaRPr lang="en-US" altLang="ko-KR" sz="45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4500" b="1" dirty="0">
                <a:solidFill>
                  <a:schemeClr val="bg1"/>
                </a:solidFill>
              </a:rPr>
              <a:t>여론 분석모델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460261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bg1"/>
                </a:solidFill>
              </a:rPr>
              <a:t>Lee Yoon Seop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5922421"/>
            <a:ext cx="38244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S</a:t>
            </a:r>
            <a:r>
              <a:rPr lang="en-US" altLang="ko-KR" sz="1600" b="1" dirty="0">
                <a:solidFill>
                  <a:schemeClr val="bg1"/>
                </a:solidFill>
              </a:rPr>
              <a:t>EOUL</a:t>
            </a:r>
            <a:r>
              <a:rPr lang="en-US" altLang="ko-KR" b="1" dirty="0">
                <a:solidFill>
                  <a:schemeClr val="bg1"/>
                </a:solidFill>
              </a:rPr>
              <a:t> N</a:t>
            </a:r>
            <a:r>
              <a:rPr lang="en-US" altLang="ko-KR" sz="1600" b="1" dirty="0">
                <a:solidFill>
                  <a:schemeClr val="bg1"/>
                </a:solidFill>
              </a:rPr>
              <a:t>ATIONAL</a:t>
            </a:r>
            <a:r>
              <a:rPr lang="en-US" altLang="ko-KR" b="1" dirty="0">
                <a:solidFill>
                  <a:schemeClr val="bg1"/>
                </a:solidFill>
              </a:rPr>
              <a:t> U</a:t>
            </a:r>
            <a:r>
              <a:rPr lang="en-US" altLang="ko-KR" sz="1600" b="1" dirty="0">
                <a:solidFill>
                  <a:schemeClr val="bg1"/>
                </a:solidFill>
              </a:rPr>
              <a:t>NIVERSITY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Graduate School of Data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51B1E3-A3A0-AA26-1906-A417F9527ACE}"/>
              </a:ext>
            </a:extLst>
          </p:cNvPr>
          <p:cNvSpPr txBox="1"/>
          <p:nvPr/>
        </p:nvSpPr>
        <p:spPr>
          <a:xfrm>
            <a:off x="1259632" y="2269215"/>
            <a:ext cx="302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5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SUPER NORMAL</a:t>
            </a:r>
            <a:endParaRPr lang="ko-KR" altLang="en-US" sz="25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902" y="2708920"/>
            <a:ext cx="87590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  TASK 1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000" dirty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Public Opinion Prediction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67544" y="3524528"/>
            <a:ext cx="10473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45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Public Opinion Prediction Model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29F-90B2-49DD-0E4E-E5EB8AA9D175}"/>
              </a:ext>
            </a:extLst>
          </p:cNvPr>
          <p:cNvSpPr txBox="1"/>
          <p:nvPr/>
        </p:nvSpPr>
        <p:spPr>
          <a:xfrm>
            <a:off x="683568" y="1052736"/>
            <a:ext cx="525658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>
                <a:solidFill>
                  <a:schemeClr val="tx2"/>
                </a:solidFill>
              </a:rPr>
              <a:t>온라인 여론 예측모델 파이프라인</a:t>
            </a:r>
            <a:endParaRPr lang="en-US" altLang="ko-KR" sz="2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92A96-63D6-B62F-E51C-A2B3A194AFDB}"/>
              </a:ext>
            </a:extLst>
          </p:cNvPr>
          <p:cNvSpPr txBox="1"/>
          <p:nvPr/>
        </p:nvSpPr>
        <p:spPr>
          <a:xfrm>
            <a:off x="719572" y="1900566"/>
            <a:ext cx="774086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chemeClr val="tx2"/>
                </a:solidFill>
              </a:rPr>
              <a:t>『</a:t>
            </a:r>
            <a:r>
              <a:rPr lang="ko-KR" altLang="en-US" sz="2000" b="1" dirty="0">
                <a:solidFill>
                  <a:schemeClr val="tx2"/>
                </a:solidFill>
              </a:rPr>
              <a:t>온라인 여론 예측모델</a:t>
            </a:r>
            <a:r>
              <a:rPr lang="en-US" altLang="ko-KR" sz="2000" b="1" dirty="0">
                <a:solidFill>
                  <a:schemeClr val="tx2"/>
                </a:solidFill>
              </a:rPr>
              <a:t>』</a:t>
            </a:r>
            <a:r>
              <a:rPr lang="ko-KR" altLang="en-US" sz="2000" b="1" dirty="0"/>
              <a:t> 전체 프로세스를 요약하면 </a:t>
            </a:r>
            <a:r>
              <a:rPr lang="en-US" altLang="ko-KR" sz="2000" b="1" dirty="0">
                <a:solidFill>
                  <a:schemeClr val="tx2"/>
                </a:solidFill>
              </a:rPr>
              <a:t>4</a:t>
            </a:r>
            <a:r>
              <a:rPr lang="ko-KR" altLang="en-US" sz="2000" b="1" dirty="0">
                <a:solidFill>
                  <a:schemeClr val="tx2"/>
                </a:solidFill>
              </a:rPr>
              <a:t>단계</a:t>
            </a:r>
            <a:r>
              <a:rPr lang="ko-KR" altLang="en-US" sz="2000" b="1" dirty="0"/>
              <a:t>로 진행</a:t>
            </a:r>
            <a:endParaRPr lang="en-US" altLang="ko-KR" sz="20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572C95B-E32F-3BFB-94FE-F73FD788C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2565308"/>
            <a:ext cx="6228184" cy="4032044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F402EA64-98B5-C64A-F1C2-3C24B9A3F0A9}"/>
              </a:ext>
            </a:extLst>
          </p:cNvPr>
          <p:cNvGrpSpPr/>
          <p:nvPr/>
        </p:nvGrpSpPr>
        <p:grpSpPr>
          <a:xfrm>
            <a:off x="1600622" y="3200276"/>
            <a:ext cx="1800200" cy="1184194"/>
            <a:chOff x="1600622" y="3200276"/>
            <a:chExt cx="1800200" cy="1184194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83EEFC0C-3FF8-BEA1-4BB6-5E42679A1930}"/>
                </a:ext>
              </a:extLst>
            </p:cNvPr>
            <p:cNvSpPr/>
            <p:nvPr/>
          </p:nvSpPr>
          <p:spPr>
            <a:xfrm>
              <a:off x="1600622" y="3200276"/>
              <a:ext cx="1800200" cy="864096"/>
            </a:xfrm>
            <a:prstGeom prst="round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6DE904-8577-8CE4-9879-6CC2225AD093}"/>
                </a:ext>
              </a:extLst>
            </p:cNvPr>
            <p:cNvSpPr txBox="1"/>
            <p:nvPr/>
          </p:nvSpPr>
          <p:spPr>
            <a:xfrm>
              <a:off x="1605406" y="3990516"/>
              <a:ext cx="881050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500" b="1" dirty="0">
                  <a:solidFill>
                    <a:schemeClr val="accent2"/>
                  </a:solidFill>
                </a:rPr>
                <a:t>STEP 1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AC25B6E-DDE3-FBD3-B6DB-F5AB399A8BAD}"/>
              </a:ext>
            </a:extLst>
          </p:cNvPr>
          <p:cNvGrpSpPr/>
          <p:nvPr/>
        </p:nvGrpSpPr>
        <p:grpSpPr>
          <a:xfrm>
            <a:off x="1600622" y="4456478"/>
            <a:ext cx="1800200" cy="1128778"/>
            <a:chOff x="1600622" y="4456478"/>
            <a:chExt cx="1800200" cy="11287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DF0A4D-D589-5167-1C9C-F714330573B9}"/>
                </a:ext>
              </a:extLst>
            </p:cNvPr>
            <p:cNvSpPr txBox="1"/>
            <p:nvPr/>
          </p:nvSpPr>
          <p:spPr>
            <a:xfrm>
              <a:off x="1605406" y="5191302"/>
              <a:ext cx="881050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500" b="1" dirty="0">
                  <a:solidFill>
                    <a:schemeClr val="accent2"/>
                  </a:solidFill>
                </a:rPr>
                <a:t>STEP 2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7DBA543-C8A2-D292-C579-C14A00588A2F}"/>
                </a:ext>
              </a:extLst>
            </p:cNvPr>
            <p:cNvSpPr/>
            <p:nvPr/>
          </p:nvSpPr>
          <p:spPr>
            <a:xfrm>
              <a:off x="1600622" y="4456478"/>
              <a:ext cx="1800200" cy="790240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4E2F13F-85B5-3B1D-C505-EF62DA21B98C}"/>
              </a:ext>
            </a:extLst>
          </p:cNvPr>
          <p:cNvGrpSpPr/>
          <p:nvPr/>
        </p:nvGrpSpPr>
        <p:grpSpPr>
          <a:xfrm>
            <a:off x="3680136" y="4627940"/>
            <a:ext cx="1809966" cy="787525"/>
            <a:chOff x="3680136" y="4627940"/>
            <a:chExt cx="1809966" cy="787525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A8A71A5C-2C7E-E789-C802-19B96FFD0E39}"/>
                </a:ext>
              </a:extLst>
            </p:cNvPr>
            <p:cNvSpPr/>
            <p:nvPr/>
          </p:nvSpPr>
          <p:spPr>
            <a:xfrm>
              <a:off x="3689902" y="4627940"/>
              <a:ext cx="1800200" cy="45724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28CC0E-BD0D-244B-90C3-54802B30DC5B}"/>
                </a:ext>
              </a:extLst>
            </p:cNvPr>
            <p:cNvSpPr txBox="1"/>
            <p:nvPr/>
          </p:nvSpPr>
          <p:spPr>
            <a:xfrm>
              <a:off x="3680136" y="5021511"/>
              <a:ext cx="881050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500" b="1" dirty="0">
                  <a:solidFill>
                    <a:schemeClr val="accent2"/>
                  </a:solidFill>
                </a:rPr>
                <a:t>STEP 3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D799168-837B-F328-9246-BD97D424FE24}"/>
              </a:ext>
            </a:extLst>
          </p:cNvPr>
          <p:cNvGrpSpPr/>
          <p:nvPr/>
        </p:nvGrpSpPr>
        <p:grpSpPr>
          <a:xfrm>
            <a:off x="5770157" y="4480134"/>
            <a:ext cx="1832990" cy="1100221"/>
            <a:chOff x="5770157" y="4480134"/>
            <a:chExt cx="1832990" cy="110022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49CBA9E-C18C-6CFC-1638-122604686ED1}"/>
                </a:ext>
              </a:extLst>
            </p:cNvPr>
            <p:cNvSpPr/>
            <p:nvPr/>
          </p:nvSpPr>
          <p:spPr>
            <a:xfrm>
              <a:off x="5802947" y="4480134"/>
              <a:ext cx="1800200" cy="785056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CA7238-3F16-20B1-55F3-E81816EB9DEB}"/>
                </a:ext>
              </a:extLst>
            </p:cNvPr>
            <p:cNvSpPr txBox="1"/>
            <p:nvPr/>
          </p:nvSpPr>
          <p:spPr>
            <a:xfrm>
              <a:off x="5770157" y="5186401"/>
              <a:ext cx="881050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500" b="1" dirty="0">
                  <a:solidFill>
                    <a:schemeClr val="accent2"/>
                  </a:solidFill>
                </a:rPr>
                <a:t>STEP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30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Public Opinion Prediction Model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29F-90B2-49DD-0E4E-E5EB8AA9D175}"/>
              </a:ext>
            </a:extLst>
          </p:cNvPr>
          <p:cNvSpPr txBox="1"/>
          <p:nvPr/>
        </p:nvSpPr>
        <p:spPr>
          <a:xfrm>
            <a:off x="683568" y="1052736"/>
            <a:ext cx="489654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1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감성분석 말뭉치 준비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92A96-63D6-B62F-E51C-A2B3A194AFDB}"/>
              </a:ext>
            </a:extLst>
          </p:cNvPr>
          <p:cNvSpPr txBox="1"/>
          <p:nvPr/>
        </p:nvSpPr>
        <p:spPr>
          <a:xfrm>
            <a:off x="719572" y="1900566"/>
            <a:ext cx="7740860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국회에서 제공한 뉴스 제목</a:t>
            </a:r>
            <a:r>
              <a:rPr lang="en-US" altLang="ko-KR" sz="2000" b="1" dirty="0"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트위터 그리고 감성분석을 위해 자체 수집한 온라인 댓글 등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총 </a:t>
            </a: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53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만개의 텍스트 데이터 종합 및 </a:t>
            </a:r>
            <a:r>
              <a:rPr lang="ko-KR" altLang="en-US" sz="2000" b="1" dirty="0" err="1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전처리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80299-C1E7-67D3-2BBB-01476F87E1D1}"/>
              </a:ext>
            </a:extLst>
          </p:cNvPr>
          <p:cNvSpPr txBox="1"/>
          <p:nvPr/>
        </p:nvSpPr>
        <p:spPr>
          <a:xfrm>
            <a:off x="719572" y="3085878"/>
            <a:ext cx="774086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해당 텍스트 데이터를 </a:t>
            </a:r>
            <a:r>
              <a:rPr lang="ko-KR" altLang="en-US" sz="2000" b="1" dirty="0" err="1">
                <a:latin typeface="맑은 고딕"/>
                <a:ea typeface="맑은 고딕" panose="020B0503020000020004" pitchFamily="50" charset="-127"/>
              </a:rPr>
              <a:t>긍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∙ 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부정 여론에 따라 </a:t>
            </a:r>
            <a:r>
              <a:rPr lang="ko-KR" altLang="en-US" sz="2000" b="1" dirty="0" err="1">
                <a:latin typeface="맑은 고딕"/>
                <a:ea typeface="맑은 고딕" panose="020B0503020000020004" pitchFamily="50" charset="-127"/>
              </a:rPr>
              <a:t>라벨링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/>
                <a:ea typeface="맑은 고딕" panose="020B0503020000020004" pitchFamily="50" charset="-127"/>
              </a:rPr>
              <a:t>부정</a:t>
            </a:r>
            <a:r>
              <a:rPr lang="en-US" altLang="ko-KR" b="1" dirty="0">
                <a:latin typeface="맑은 고딕"/>
                <a:ea typeface="맑은 고딕" panose="020B0503020000020004" pitchFamily="50" charset="-127"/>
              </a:rPr>
              <a:t>:0, </a:t>
            </a:r>
            <a:r>
              <a:rPr lang="ko-KR" altLang="en-US" b="1" dirty="0">
                <a:latin typeface="맑은 고딕"/>
                <a:ea typeface="맑은 고딕" panose="020B0503020000020004" pitchFamily="50" charset="-127"/>
              </a:rPr>
              <a:t>긍정</a:t>
            </a:r>
            <a:r>
              <a:rPr lang="en-US" altLang="ko-KR" b="1" dirty="0">
                <a:latin typeface="맑은 고딕"/>
                <a:ea typeface="맑은 고딕" panose="020B0503020000020004" pitchFamily="50" charset="-127"/>
              </a:rPr>
              <a:t>:1)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6CF0121-DA69-87A5-60DF-A01F14C85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80" y="3641701"/>
            <a:ext cx="6246440" cy="29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12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Public Opinion Prediction Model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29F-90B2-49DD-0E4E-E5EB8AA9D175}"/>
              </a:ext>
            </a:extLst>
          </p:cNvPr>
          <p:cNvSpPr txBox="1"/>
          <p:nvPr/>
        </p:nvSpPr>
        <p:spPr>
          <a:xfrm>
            <a:off x="683568" y="1052736"/>
            <a:ext cx="511256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2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텍스트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임베딩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분류모델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92A96-63D6-B62F-E51C-A2B3A194AFDB}"/>
              </a:ext>
            </a:extLst>
          </p:cNvPr>
          <p:cNvSpPr txBox="1"/>
          <p:nvPr/>
        </p:nvSpPr>
        <p:spPr>
          <a:xfrm>
            <a:off x="719572" y="1854386"/>
            <a:ext cx="7740860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BERT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모델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은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트랜스포머 인코더로 구성되어 있으며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MLM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∙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NSP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두 가지 태스크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를 통해 텍스트에서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단어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들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간의 문맥 관계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(Contextual relations)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를 사전학습한 언어모델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(PLMs)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A24A266-6A74-DC2E-712E-2AA70A111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65" y="3390399"/>
            <a:ext cx="5649041" cy="31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Public Opinion Prediction Model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29F-90B2-49DD-0E4E-E5EB8AA9D175}"/>
              </a:ext>
            </a:extLst>
          </p:cNvPr>
          <p:cNvSpPr txBox="1"/>
          <p:nvPr/>
        </p:nvSpPr>
        <p:spPr>
          <a:xfrm>
            <a:off x="683568" y="1052736"/>
            <a:ext cx="511256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2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텍스트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임베딩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분류모델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92A96-63D6-B62F-E51C-A2B3A194AFDB}"/>
              </a:ext>
            </a:extLst>
          </p:cNvPr>
          <p:cNvSpPr txBox="1"/>
          <p:nvPr/>
        </p:nvSpPr>
        <p:spPr>
          <a:xfrm>
            <a:off x="719572" y="1900566"/>
            <a:ext cx="7740860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 err="1">
                <a:latin typeface="맑은 고딕"/>
                <a:ea typeface="맑은 고딕" panose="020B0503020000020004" pitchFamily="50" charset="-127"/>
              </a:rPr>
              <a:t>사전학습된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/>
                <a:ea typeface="맑은 고딕" panose="020B0503020000020004" pitchFamily="50" charset="-127"/>
              </a:rPr>
              <a:t>BERT 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기반 언어모델</a:t>
            </a:r>
            <a:r>
              <a:rPr lang="en-US" altLang="ko-KR" b="1" dirty="0">
                <a:latin typeface="맑은 고딕"/>
                <a:ea typeface="맑은 고딕" panose="020B0503020000020004" pitchFamily="50" charset="-127"/>
              </a:rPr>
              <a:t>(PLMs)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을 활용하여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고정된 크기의 텍스트 </a:t>
            </a:r>
            <a:r>
              <a:rPr lang="ko-KR" altLang="en-US" sz="2000" b="1" dirty="0" err="1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벡터값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(Fixed-size contextual vector)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을 얻을 수 있으며</a:t>
            </a:r>
            <a:r>
              <a:rPr lang="en-US" altLang="ko-KR" sz="2000" b="1" dirty="0"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이는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단어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토큰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 수준의 </a:t>
            </a:r>
            <a:r>
              <a:rPr lang="ko-KR" altLang="en-US" sz="2000" b="1" dirty="0" err="1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임베딩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(Word-level Embedding)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을 의미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96224C9-3192-856F-7AC9-96F109F33D17}"/>
              </a:ext>
            </a:extLst>
          </p:cNvPr>
          <p:cNvSpPr/>
          <p:nvPr/>
        </p:nvSpPr>
        <p:spPr>
          <a:xfrm>
            <a:off x="2493308" y="6113656"/>
            <a:ext cx="4320480" cy="2701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Input Text  :  “ I  love  NLP  . ”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256BCC3C-280C-7039-3D2E-0789D52A0E39}"/>
              </a:ext>
            </a:extLst>
          </p:cNvPr>
          <p:cNvSpPr/>
          <p:nvPr/>
        </p:nvSpPr>
        <p:spPr>
          <a:xfrm>
            <a:off x="2492167" y="3781323"/>
            <a:ext cx="720080" cy="270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[CLS]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28013D4-8979-C1D5-3C74-EBB2C6440525}"/>
              </a:ext>
            </a:extLst>
          </p:cNvPr>
          <p:cNvSpPr/>
          <p:nvPr/>
        </p:nvSpPr>
        <p:spPr>
          <a:xfrm>
            <a:off x="3375313" y="3781323"/>
            <a:ext cx="720080" cy="270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Tensor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42F7E27-6E3F-41EF-B47E-7EF6651A82A8}"/>
              </a:ext>
            </a:extLst>
          </p:cNvPr>
          <p:cNvSpPr/>
          <p:nvPr/>
        </p:nvSpPr>
        <p:spPr>
          <a:xfrm>
            <a:off x="4292367" y="3783043"/>
            <a:ext cx="720080" cy="270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Tensor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53FC5630-BD9F-2002-5601-9D0D42493AD8}"/>
              </a:ext>
            </a:extLst>
          </p:cNvPr>
          <p:cNvSpPr/>
          <p:nvPr/>
        </p:nvSpPr>
        <p:spPr>
          <a:xfrm>
            <a:off x="5175513" y="3773518"/>
            <a:ext cx="720080" cy="270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Tensor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1199FE7F-2F77-5CBE-B8A5-97923471F7FD}"/>
              </a:ext>
            </a:extLst>
          </p:cNvPr>
          <p:cNvSpPr/>
          <p:nvPr/>
        </p:nvSpPr>
        <p:spPr>
          <a:xfrm>
            <a:off x="6092567" y="3781323"/>
            <a:ext cx="720080" cy="270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Tensor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5C23F9C0-3903-7B7E-3F85-9A33C58AD7AB}"/>
              </a:ext>
            </a:extLst>
          </p:cNvPr>
          <p:cNvCxnSpPr>
            <a:cxnSpLocks/>
            <a:stCxn id="8" idx="0"/>
            <a:endCxn id="11" idx="2"/>
          </p:cNvCxnSpPr>
          <p:nvPr/>
        </p:nvCxnSpPr>
        <p:spPr>
          <a:xfrm flipV="1">
            <a:off x="4653548" y="5951716"/>
            <a:ext cx="0" cy="16194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8D15A986-02DE-87BA-430F-5A8510DADE6A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4652407" y="5042906"/>
            <a:ext cx="1141" cy="66400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930FF22-98DF-DB73-F71A-F095A16200DD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2852207" y="4051431"/>
            <a:ext cx="0" cy="37828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1E85DB38-A84E-EFD2-264A-A2AF6A0B39C4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3735353" y="4051431"/>
            <a:ext cx="0" cy="37828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CB3C4CC4-547A-532A-148C-03344B3A4FB6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4652407" y="4053151"/>
            <a:ext cx="1141" cy="78338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28B87C7-1F47-2957-38A0-AEDC3FF69B45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5535553" y="4043626"/>
            <a:ext cx="0" cy="383929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10F9B3E-3A11-547A-A6CC-959BBAF2749F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6452607" y="4051431"/>
            <a:ext cx="0" cy="37828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E8C9E2D-517E-1A74-108D-5855EFF4B05D}"/>
              </a:ext>
            </a:extLst>
          </p:cNvPr>
          <p:cNvCxnSpPr>
            <a:cxnSpLocks/>
          </p:cNvCxnSpPr>
          <p:nvPr/>
        </p:nvCxnSpPr>
        <p:spPr>
          <a:xfrm flipV="1">
            <a:off x="2852207" y="5046209"/>
            <a:ext cx="0" cy="73684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C15D640F-3599-009D-C1BA-7E06A67F3C5B}"/>
              </a:ext>
            </a:extLst>
          </p:cNvPr>
          <p:cNvCxnSpPr>
            <a:cxnSpLocks/>
          </p:cNvCxnSpPr>
          <p:nvPr/>
        </p:nvCxnSpPr>
        <p:spPr>
          <a:xfrm flipV="1">
            <a:off x="3735353" y="5048947"/>
            <a:ext cx="0" cy="65796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5DAAB2FE-1427-E44C-D81B-A37656EC7A70}"/>
              </a:ext>
            </a:extLst>
          </p:cNvPr>
          <p:cNvCxnSpPr>
            <a:cxnSpLocks/>
          </p:cNvCxnSpPr>
          <p:nvPr/>
        </p:nvCxnSpPr>
        <p:spPr>
          <a:xfrm flipV="1">
            <a:off x="5535553" y="5042906"/>
            <a:ext cx="0" cy="74014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6002EAB-DD15-A37B-9705-4136D4103524}"/>
              </a:ext>
            </a:extLst>
          </p:cNvPr>
          <p:cNvCxnSpPr>
            <a:cxnSpLocks/>
          </p:cNvCxnSpPr>
          <p:nvPr/>
        </p:nvCxnSpPr>
        <p:spPr>
          <a:xfrm flipH="1" flipV="1">
            <a:off x="6451466" y="5042906"/>
            <a:ext cx="1141" cy="74014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C31BE085-B0FD-CDC3-EC92-7B000B2E2D4E}"/>
              </a:ext>
            </a:extLst>
          </p:cNvPr>
          <p:cNvSpPr/>
          <p:nvPr/>
        </p:nvSpPr>
        <p:spPr>
          <a:xfrm>
            <a:off x="2493308" y="5277865"/>
            <a:ext cx="720080" cy="2701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[CLS]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011706DE-5E10-0181-8363-D960C05FBC7E}"/>
              </a:ext>
            </a:extLst>
          </p:cNvPr>
          <p:cNvSpPr/>
          <p:nvPr/>
        </p:nvSpPr>
        <p:spPr>
          <a:xfrm>
            <a:off x="3376454" y="5277865"/>
            <a:ext cx="720080" cy="2701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EDEEEF4A-005E-4BDB-D17D-4EB3F592CFB7}"/>
              </a:ext>
            </a:extLst>
          </p:cNvPr>
          <p:cNvSpPr/>
          <p:nvPr/>
        </p:nvSpPr>
        <p:spPr>
          <a:xfrm>
            <a:off x="4293508" y="5277865"/>
            <a:ext cx="720080" cy="2701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Love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D9D45B41-CC6F-135B-C823-90FE6528A833}"/>
              </a:ext>
            </a:extLst>
          </p:cNvPr>
          <p:cNvSpPr/>
          <p:nvPr/>
        </p:nvSpPr>
        <p:spPr>
          <a:xfrm>
            <a:off x="5176654" y="5277865"/>
            <a:ext cx="720080" cy="2701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NLP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CEFF779C-EAE0-DB60-4C9E-D1CCA954941D}"/>
              </a:ext>
            </a:extLst>
          </p:cNvPr>
          <p:cNvSpPr/>
          <p:nvPr/>
        </p:nvSpPr>
        <p:spPr>
          <a:xfrm>
            <a:off x="6093708" y="5277865"/>
            <a:ext cx="720080" cy="2701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987559-96A3-DB93-A85E-09AA95A28114}"/>
                  </a:ext>
                </a:extLst>
              </p:cNvPr>
              <p:cNvSpPr txBox="1"/>
              <p:nvPr/>
            </p:nvSpPr>
            <p:spPr>
              <a:xfrm>
                <a:off x="5635284" y="3356992"/>
                <a:ext cx="2393100" cy="328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ℳ</m:t>
                          </m:r>
                        </m:e>
                        <m:sub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𝒖𝒎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𝒐𝒇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𝒕𝒆𝒙𝒕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𝟓𝟏𝟐</m:t>
                          </m:r>
                          <m:r>
                            <a:rPr lang="en-US" altLang="ko-KR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altLang="ko-KR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𝟕𝟔𝟖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altLang="ko-KR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altLang="ko-KR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0" lang="ko-KR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987559-96A3-DB93-A85E-09AA95A28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84" y="3356992"/>
                <a:ext cx="2393100" cy="328167"/>
              </a:xfrm>
              <a:prstGeom prst="rect">
                <a:avLst/>
              </a:prstGeom>
              <a:blipFill>
                <a:blip r:embed="rId3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>
            <a:extLst>
              <a:ext uri="{FF2B5EF4-FFF2-40B4-BE49-F238E27FC236}">
                <a16:creationId xmlns:a16="http://schemas.microsoft.com/office/drawing/2014/main" id="{50CC714A-A3CC-711C-283D-EEDC8EC70A02}"/>
              </a:ext>
            </a:extLst>
          </p:cNvPr>
          <p:cNvSpPr/>
          <p:nvPr/>
        </p:nvSpPr>
        <p:spPr>
          <a:xfrm>
            <a:off x="2494449" y="4428198"/>
            <a:ext cx="4318198" cy="605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BERT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-based LM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(PLMs)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C4550E0-1EE2-A07F-785E-8E70BBEB0D39}"/>
              </a:ext>
            </a:extLst>
          </p:cNvPr>
          <p:cNvSpPr/>
          <p:nvPr/>
        </p:nvSpPr>
        <p:spPr>
          <a:xfrm>
            <a:off x="2494449" y="5706911"/>
            <a:ext cx="4318198" cy="2448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Tokenizer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FC6C0B-0EDE-BA12-AE90-C19016D662A2}"/>
              </a:ext>
            </a:extLst>
          </p:cNvPr>
          <p:cNvSpPr txBox="1"/>
          <p:nvPr/>
        </p:nvSpPr>
        <p:spPr>
          <a:xfrm>
            <a:off x="3455857" y="3356992"/>
            <a:ext cx="239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ko-KR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Token Embedding</a:t>
            </a:r>
            <a:endParaRPr kumimoji="0" lang="ko-KR" altLang="en-US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5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Public Opinion Prediction Model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29F-90B2-49DD-0E4E-E5EB8AA9D175}"/>
              </a:ext>
            </a:extLst>
          </p:cNvPr>
          <p:cNvSpPr txBox="1"/>
          <p:nvPr/>
        </p:nvSpPr>
        <p:spPr>
          <a:xfrm>
            <a:off x="683568" y="1052736"/>
            <a:ext cx="511256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2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텍스트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임베딩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분류모델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92A96-63D6-B62F-E51C-A2B3A194AFDB}"/>
              </a:ext>
            </a:extLst>
          </p:cNvPr>
          <p:cNvSpPr txBox="1"/>
          <p:nvPr/>
        </p:nvSpPr>
        <p:spPr>
          <a:xfrm>
            <a:off x="719572" y="1770936"/>
            <a:ext cx="7740860" cy="214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단어가 아닌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문장 단위 </a:t>
            </a:r>
            <a:r>
              <a:rPr lang="ko-KR" altLang="en-US" sz="2000" b="1" dirty="0" err="1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임베딩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(Sentence-level Embedding)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을 얻기 위해 </a:t>
            </a: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[CLS]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토큰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을 사용하거나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토큰 </a:t>
            </a:r>
            <a:r>
              <a:rPr lang="ko-KR" altLang="en-US" sz="20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임베딩에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000" b="1" dirty="0" err="1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풀링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(Pooling)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 적용</a:t>
            </a:r>
            <a:endParaRPr lang="en-US" altLang="ko-KR" sz="2000" b="1" dirty="0">
              <a:solidFill>
                <a:schemeClr val="tx2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[CLS] Token :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문장 內 전체 토큰의 의미가 포함된 단어 단위 벡터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②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Mean Pooling :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전체 토큰의 의미표현이 종합된 문장 단위 벡터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③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Max Pooling :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중요한 토큰의 의미표현이 종합된 문장 단위 벡터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C02B2D5-A02D-FC2F-7F00-2CD8CD71CBD0}"/>
              </a:ext>
            </a:extLst>
          </p:cNvPr>
          <p:cNvSpPr/>
          <p:nvPr/>
        </p:nvSpPr>
        <p:spPr>
          <a:xfrm>
            <a:off x="2273959" y="5414032"/>
            <a:ext cx="720080" cy="2971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[CLS]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46C533C7-28B2-D4D4-4330-2960A3BC7B0E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2633999" y="5711151"/>
            <a:ext cx="0" cy="38214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53F9B44E-25F6-0574-3EDE-3CBC875C457E}"/>
              </a:ext>
            </a:extLst>
          </p:cNvPr>
          <p:cNvCxnSpPr>
            <a:cxnSpLocks/>
          </p:cNvCxnSpPr>
          <p:nvPr/>
        </p:nvCxnSpPr>
        <p:spPr>
          <a:xfrm flipV="1">
            <a:off x="3517145" y="5157192"/>
            <a:ext cx="0" cy="76142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1E1B0ACE-F998-5A13-18C5-F7EECFCA066A}"/>
              </a:ext>
            </a:extLst>
          </p:cNvPr>
          <p:cNvCxnSpPr>
            <a:cxnSpLocks/>
            <a:stCxn id="49" idx="0"/>
          </p:cNvCxnSpPr>
          <p:nvPr/>
        </p:nvCxnSpPr>
        <p:spPr>
          <a:xfrm flipH="1" flipV="1">
            <a:off x="4433629" y="5157192"/>
            <a:ext cx="1711" cy="73855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B673F5F4-E13D-5EA2-CB55-878147333201}"/>
              </a:ext>
            </a:extLst>
          </p:cNvPr>
          <p:cNvCxnSpPr>
            <a:cxnSpLocks/>
          </p:cNvCxnSpPr>
          <p:nvPr/>
        </p:nvCxnSpPr>
        <p:spPr>
          <a:xfrm flipV="1">
            <a:off x="5317345" y="5157192"/>
            <a:ext cx="0" cy="75972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A2106672-BA0B-4B71-33FB-D9BF5F5FE03E}"/>
              </a:ext>
            </a:extLst>
          </p:cNvPr>
          <p:cNvCxnSpPr>
            <a:cxnSpLocks/>
          </p:cNvCxnSpPr>
          <p:nvPr/>
        </p:nvCxnSpPr>
        <p:spPr>
          <a:xfrm flipV="1">
            <a:off x="6234399" y="5157192"/>
            <a:ext cx="0" cy="761425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40D9455-EAC9-91AF-1024-28FBCA80997D}"/>
              </a:ext>
            </a:extLst>
          </p:cNvPr>
          <p:cNvSpPr/>
          <p:nvPr/>
        </p:nvSpPr>
        <p:spPr>
          <a:xfrm>
            <a:off x="3158246" y="4860072"/>
            <a:ext cx="3436193" cy="297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Pooling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(Mean or Max)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D89A4F7B-D66D-94D1-9E57-8B0D1361BD0B}"/>
              </a:ext>
            </a:extLst>
          </p:cNvPr>
          <p:cNvSpPr/>
          <p:nvPr/>
        </p:nvSpPr>
        <p:spPr>
          <a:xfrm>
            <a:off x="3158246" y="4249133"/>
            <a:ext cx="3436193" cy="3723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Sentence Embedding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8159F010-CB73-5E79-FA0E-F5A8537E9DA6}"/>
              </a:ext>
            </a:extLst>
          </p:cNvPr>
          <p:cNvCxnSpPr>
            <a:cxnSpLocks/>
            <a:stCxn id="41" idx="0"/>
            <a:endCxn id="43" idx="2"/>
          </p:cNvCxnSpPr>
          <p:nvPr/>
        </p:nvCxnSpPr>
        <p:spPr>
          <a:xfrm flipV="1">
            <a:off x="4876343" y="4621494"/>
            <a:ext cx="0" cy="23857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1BB729FF-82D2-B022-8A66-ACF76CE84A27}"/>
              </a:ext>
            </a:extLst>
          </p:cNvPr>
          <p:cNvSpPr/>
          <p:nvPr/>
        </p:nvSpPr>
        <p:spPr>
          <a:xfrm>
            <a:off x="3157105" y="5414032"/>
            <a:ext cx="720080" cy="2971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Tensor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0F760599-34AD-6743-0A84-A384D6E2E940}"/>
              </a:ext>
            </a:extLst>
          </p:cNvPr>
          <p:cNvSpPr/>
          <p:nvPr/>
        </p:nvSpPr>
        <p:spPr>
          <a:xfrm>
            <a:off x="4074159" y="5415752"/>
            <a:ext cx="720080" cy="2971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Tensor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7CABFCBE-C765-7FB8-D5BD-FADA197866BE}"/>
              </a:ext>
            </a:extLst>
          </p:cNvPr>
          <p:cNvSpPr/>
          <p:nvPr/>
        </p:nvSpPr>
        <p:spPr>
          <a:xfrm>
            <a:off x="4957305" y="5406227"/>
            <a:ext cx="720080" cy="2971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Tensor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28754B01-08D1-7EC6-98F1-C08FBFDB9FF6}"/>
              </a:ext>
            </a:extLst>
          </p:cNvPr>
          <p:cNvSpPr/>
          <p:nvPr/>
        </p:nvSpPr>
        <p:spPr>
          <a:xfrm>
            <a:off x="5874359" y="5414032"/>
            <a:ext cx="720080" cy="2971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Tensor</a:t>
            </a:r>
            <a:endParaRPr kumimoji="0" lang="ko-KR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2F3BCA89-6DE6-65B4-F4C0-F97F67A0134F}"/>
              </a:ext>
            </a:extLst>
          </p:cNvPr>
          <p:cNvSpPr/>
          <p:nvPr/>
        </p:nvSpPr>
        <p:spPr>
          <a:xfrm>
            <a:off x="2276241" y="5895744"/>
            <a:ext cx="4318198" cy="550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dirty="0">
                <a:solidFill>
                  <a:prstClr val="black"/>
                </a:solidFill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BERT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-based LM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(PLMs)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B48B17-F278-F764-01F2-9CA79CF68260}"/>
                  </a:ext>
                </a:extLst>
              </p:cNvPr>
              <p:cNvSpPr txBox="1"/>
              <p:nvPr/>
            </p:nvSpPr>
            <p:spPr>
              <a:xfrm>
                <a:off x="1184673" y="5087223"/>
                <a:ext cx="2057624" cy="185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ℳ</m:t>
                          </m:r>
                        </m:e>
                        <m:sub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𝒖𝒎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𝒐𝒇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𝒕𝒆𝒙𝒕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en-US" altLang="ko-KR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𝟕𝟔𝟖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altLang="ko-KR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altLang="ko-KR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0" lang="ko-KR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B48B17-F278-F764-01F2-9CA79CF68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73" y="5087223"/>
                <a:ext cx="2057624" cy="185242"/>
              </a:xfrm>
              <a:prstGeom prst="rect">
                <a:avLst/>
              </a:prstGeom>
              <a:blipFill>
                <a:blip r:embed="rId3"/>
                <a:stretch>
                  <a:fillRect b="-8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3B040-A502-6367-C461-9780D42FF08A}"/>
                  </a:ext>
                </a:extLst>
              </p:cNvPr>
              <p:cNvSpPr txBox="1"/>
              <p:nvPr/>
            </p:nvSpPr>
            <p:spPr>
              <a:xfrm>
                <a:off x="6436519" y="5114931"/>
                <a:ext cx="2148805" cy="185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ℳ</m:t>
                          </m:r>
                        </m:e>
                        <m:sub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  <m:r>
                            <a:rPr lang="en-US" altLang="ko-KR" sz="14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𝒖𝒎</m:t>
                          </m:r>
                          <m:r>
                            <a:rPr lang="en-US" altLang="ko-KR" sz="14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𝒐𝒇</m:t>
                          </m:r>
                          <m:r>
                            <a:rPr lang="en-US" altLang="ko-KR" sz="14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𝒕𝒆𝒙𝒕</m:t>
                          </m:r>
                          <m:r>
                            <a:rPr lang="en-US" altLang="ko-KR" sz="14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en-US" altLang="ko-KR" sz="14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𝟓𝟏𝟐</m:t>
                          </m:r>
                          <m:r>
                            <a:rPr lang="en-US" altLang="ko-KR" sz="1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altLang="ko-KR" sz="1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𝟕𝟔𝟖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altLang="ko-KR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altLang="ko-KR" sz="14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0" lang="ko-KR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3B040-A502-6367-C461-9780D42FF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519" y="5114931"/>
                <a:ext cx="2148805" cy="185242"/>
              </a:xfrm>
              <a:prstGeom prst="rect">
                <a:avLst/>
              </a:prstGeom>
              <a:blipFill>
                <a:blip r:embed="rId4"/>
                <a:stretch>
                  <a:fillRect l="-1136" r="-284" b="-8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51513B-ABC6-4901-D87B-12CE49A79ED0}"/>
                  </a:ext>
                </a:extLst>
              </p:cNvPr>
              <p:cNvSpPr txBox="1"/>
              <p:nvPr/>
            </p:nvSpPr>
            <p:spPr>
              <a:xfrm>
                <a:off x="4763644" y="3907477"/>
                <a:ext cx="2057624" cy="185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ℳ</m:t>
                          </m:r>
                        </m:e>
                        <m:sub>
                          <m:r>
                            <a:rPr kumimoji="0" lang="en-US" altLang="ko-K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𝒖𝒎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𝒐𝒇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𝒕𝒆𝒙𝒕</m:t>
                          </m:r>
                          <m:r>
                            <a:rPr lang="en-US" altLang="ko-KR" sz="14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 </m:t>
                          </m:r>
                          <m:r>
                            <a:rPr lang="en-US" altLang="ko-KR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𝟕𝟔𝟖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altLang="ko-KR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altLang="ko-KR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0" lang="ko-KR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D51513B-ABC6-4901-D87B-12CE49A79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644" y="3907477"/>
                <a:ext cx="2057624" cy="185242"/>
              </a:xfrm>
              <a:prstGeom prst="rect">
                <a:avLst/>
              </a:prstGeom>
              <a:blipFill>
                <a:blip r:embed="rId5"/>
                <a:stretch>
                  <a:fillRect b="-8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3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 animBg="1"/>
      <p:bldP spid="50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Public Opinion Prediction Model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29F-90B2-49DD-0E4E-E5EB8AA9D175}"/>
              </a:ext>
            </a:extLst>
          </p:cNvPr>
          <p:cNvSpPr txBox="1"/>
          <p:nvPr/>
        </p:nvSpPr>
        <p:spPr>
          <a:xfrm>
            <a:off x="683568" y="1052736"/>
            <a:ext cx="5112568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2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텍스트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임베딩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분류모델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809708-F1D5-867F-D74F-9DB5936A3183}"/>
              </a:ext>
            </a:extLst>
          </p:cNvPr>
          <p:cNvSpPr txBox="1"/>
          <p:nvPr/>
        </p:nvSpPr>
        <p:spPr>
          <a:xfrm>
            <a:off x="719572" y="1900566"/>
            <a:ext cx="7740860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우리가 디자인한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『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텍스트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임베딩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분류모델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』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은 단순한 분류모델이 아닌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앞서 소개한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가지 방식의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임베딩에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대한 이해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를 바탕으로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긍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〮 부정 문장을 학습하고 추론할 수 있는 언어모델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B2731-2233-F87D-B4EC-BE4DDEE52847}"/>
              </a:ext>
            </a:extLst>
          </p:cNvPr>
          <p:cNvSpPr txBox="1"/>
          <p:nvPr/>
        </p:nvSpPr>
        <p:spPr>
          <a:xfrm>
            <a:off x="719572" y="3861048"/>
            <a:ext cx="4284476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『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텍스트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임베딩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분류모델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』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성능평가 결과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3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가지 방식 모두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91 ~ 92%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 이상의 텍스트 분류 정확도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3697EBD-681E-B976-3719-372284A7A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12221"/>
            <a:ext cx="2993744" cy="2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1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Public Opinion Prediction Model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29F-90B2-49DD-0E4E-E5EB8AA9D175}"/>
              </a:ext>
            </a:extLst>
          </p:cNvPr>
          <p:cNvSpPr txBox="1"/>
          <p:nvPr/>
        </p:nvSpPr>
        <p:spPr>
          <a:xfrm>
            <a:off x="683568" y="1052736"/>
            <a:ext cx="489654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3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시계열 데이터 변환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92A96-63D6-B62F-E51C-A2B3A194AFDB}"/>
              </a:ext>
            </a:extLst>
          </p:cNvPr>
          <p:cNvSpPr txBox="1"/>
          <p:nvPr/>
        </p:nvSpPr>
        <p:spPr>
          <a:xfrm>
            <a:off x="719572" y="1900566"/>
            <a:ext cx="7740860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『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텍스트 </a:t>
            </a:r>
            <a:r>
              <a:rPr kumimoji="0" lang="ko-KR" altLang="en-US" sz="2000" b="1" i="0" u="none" strike="noStrike" kern="1200" cap="none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임베딩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분류모델</a:t>
            </a:r>
            <a:r>
              <a:rPr kumimoji="0" lang="en-US" altLang="ko-KR" sz="2000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』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을 통해 </a:t>
            </a:r>
            <a:r>
              <a:rPr kumimoji="0" lang="en-US" altLang="ko-KR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임대차 </a:t>
            </a:r>
            <a:r>
              <a:rPr kumimoji="0" lang="en-US" altLang="ko-KR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법</a:t>
            </a:r>
            <a:r>
              <a:rPr kumimoji="0" lang="en-US" altLang="ko-KR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 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관련 기사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와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트위터를 </a:t>
            </a:r>
            <a:r>
              <a:rPr kumimoji="0" lang="ko-KR" altLang="en-US" sz="2000" b="1" i="0" u="none" strike="noStrike" kern="1200" cap="none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긍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〮 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부정 결과</a:t>
            </a:r>
            <a:r>
              <a:rPr kumimoji="0" lang="en-US" altLang="ko-KR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(Binary)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로 예측 後 </a:t>
            </a:r>
            <a:r>
              <a:rPr kumimoji="0" lang="en-US" altLang="ko-KR" sz="2000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『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해시 테이블 함수</a:t>
            </a:r>
            <a:r>
              <a:rPr kumimoji="0" lang="en-US" altLang="ko-KR" sz="2000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』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를 통해 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시계열 데이터</a:t>
            </a:r>
            <a:r>
              <a:rPr kumimoji="0" lang="en-US" altLang="ko-KR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시간에 따른 수치 변화</a:t>
            </a:r>
            <a:r>
              <a:rPr kumimoji="0" lang="en-US" altLang="ko-KR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2000" b="1" i="0" u="none" strike="noStrike" kern="1200" cap="none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로 변환</a:t>
            </a:r>
            <a:endParaRPr kumimoji="0" lang="en-US" altLang="ko-KR" sz="2000" b="1" i="0" u="none" strike="noStrike" kern="1200" cap="none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E38F441-C751-0245-D0AB-316D2ED6B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3409086"/>
            <a:ext cx="7092280" cy="30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9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Public Opinion Prediction Model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29F-90B2-49DD-0E4E-E5EB8AA9D175}"/>
              </a:ext>
            </a:extLst>
          </p:cNvPr>
          <p:cNvSpPr txBox="1"/>
          <p:nvPr/>
        </p:nvSpPr>
        <p:spPr>
          <a:xfrm>
            <a:off x="683568" y="1052736"/>
            <a:ext cx="684076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4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트랜스포머 기반 시계열 예측 모델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92A96-63D6-B62F-E51C-A2B3A194AFDB}"/>
              </a:ext>
            </a:extLst>
          </p:cNvPr>
          <p:cNvSpPr txBox="1"/>
          <p:nvPr/>
        </p:nvSpPr>
        <p:spPr>
          <a:xfrm>
            <a:off x="719572" y="1929961"/>
            <a:ext cx="7740860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트랜스포머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(Transformer)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어텐션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메커니즘을 적용하여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기존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RNN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기반 모델들이 직면한 문제들을 해결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하고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계산 속도를 대폭 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향상</a:t>
            </a:r>
            <a:endParaRPr lang="en-US" altLang="ko-KR" sz="2000" b="1" dirty="0"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타임 스텝이 길어질 수록 초기 입력 정보를 소실하는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장기의존성 문제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와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역전파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(Backpropagation)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과정에서 반복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적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인 가중치 행렬 곱에 따른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기울기 소실 문제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63181-D55C-CA98-8977-767DE84AC293}"/>
              </a:ext>
            </a:extLst>
          </p:cNvPr>
          <p:cNvSpPr txBox="1"/>
          <p:nvPr/>
        </p:nvSpPr>
        <p:spPr>
          <a:xfrm>
            <a:off x="719572" y="3986592"/>
            <a:ext cx="7740860" cy="219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100" normalizeH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특히</a:t>
            </a:r>
            <a:r>
              <a:rPr kumimoji="0" lang="en-US" altLang="ko-KR" sz="2000" b="1" i="0" u="none" strike="noStrike" kern="1200" cap="none" spc="100" normalizeH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10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어텐션</a:t>
            </a:r>
            <a:r>
              <a:rPr kumimoji="0" lang="en-US" altLang="ko-KR" sz="2000" b="1" i="0" u="none" strike="noStrike" kern="1200" cap="none" spc="10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(Attention)</a:t>
            </a:r>
            <a:r>
              <a:rPr kumimoji="0" lang="ko-KR" altLang="en-US" sz="2000" b="1" i="0" u="none" strike="noStrike" kern="1200" cap="none" spc="100" normalizeH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은 트랜스포머의 핵심 개념이며</a:t>
            </a:r>
            <a:r>
              <a:rPr kumimoji="0" lang="en-US" altLang="ko-KR" sz="2000" b="1" i="0" u="none" strike="noStrike" kern="1200" cap="none" spc="100" normalizeH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100" normalizeH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이를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통해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모델의 신경망이 문맥 정보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(Contextual Information)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이해가 가능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하며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현재 위치의 단어와 유사한 단어들에 집중하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면서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학습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주어진 데이터 內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유사도를 계산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(Dot Product)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하여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Attention Score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를 구하고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해당 점수가 높은 순으로 가중치를 부여하여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현재 타임스텝과 밀접한 데이터에 집중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4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Public Opinion Prediction Model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29F-90B2-49DD-0E4E-E5EB8AA9D175}"/>
              </a:ext>
            </a:extLst>
          </p:cNvPr>
          <p:cNvSpPr txBox="1"/>
          <p:nvPr/>
        </p:nvSpPr>
        <p:spPr>
          <a:xfrm>
            <a:off x="683568" y="1052736"/>
            <a:ext cx="684076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4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트랜스포머 기반 시계열 예측 모델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92A96-63D6-B62F-E51C-A2B3A194AFDB}"/>
              </a:ext>
            </a:extLst>
          </p:cNvPr>
          <p:cNvSpPr txBox="1"/>
          <p:nvPr/>
        </p:nvSpPr>
        <p:spPr>
          <a:xfrm>
            <a:off x="719572" y="1772816"/>
            <a:ext cx="7740860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우리가 디자인한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『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시계열 예측모델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』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은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개의 트랜스포머 인코더를 쌓고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1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개의 선형회귀 모델을 </a:t>
            </a:r>
            <a:r>
              <a:rPr lang="ko-KR" altLang="en-US" sz="20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디코더로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구성한 </a:t>
            </a: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Seq2Seq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모델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FE44F469-BFC2-D26B-76D6-C37583CAF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r="-42" b="2750"/>
          <a:stretch/>
        </p:blipFill>
        <p:spPr>
          <a:xfrm>
            <a:off x="1727684" y="2723245"/>
            <a:ext cx="5688631" cy="37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4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486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CONTENTS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903" y="165086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   Introduction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72243" y="2204864"/>
            <a:ext cx="7153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0ACD86E-419B-4D0D-B12B-E89D4787A798}"/>
              </a:ext>
            </a:extLst>
          </p:cNvPr>
          <p:cNvSpPr txBox="1"/>
          <p:nvPr/>
        </p:nvSpPr>
        <p:spPr>
          <a:xfrm>
            <a:off x="395536" y="251496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02   Data Preprocessing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47B59D92-0960-47ED-B521-526B0CBB395D}"/>
              </a:ext>
            </a:extLst>
          </p:cNvPr>
          <p:cNvCxnSpPr/>
          <p:nvPr/>
        </p:nvCxnSpPr>
        <p:spPr>
          <a:xfrm>
            <a:off x="482876" y="3068960"/>
            <a:ext cx="7153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3C1E93E-87B6-4495-AEF8-E9F80A2013F8}"/>
              </a:ext>
            </a:extLst>
          </p:cNvPr>
          <p:cNvSpPr txBox="1"/>
          <p:nvPr/>
        </p:nvSpPr>
        <p:spPr>
          <a:xfrm>
            <a:off x="395536" y="337905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03   Task 1 : Public Opinion Prediction Model 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496FF722-1F89-405E-BAFE-6A959CFF7A5A}"/>
              </a:ext>
            </a:extLst>
          </p:cNvPr>
          <p:cNvCxnSpPr/>
          <p:nvPr/>
        </p:nvCxnSpPr>
        <p:spPr>
          <a:xfrm>
            <a:off x="482876" y="3933056"/>
            <a:ext cx="7153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B365B51-5E22-43A2-953F-56289C6C2169}"/>
              </a:ext>
            </a:extLst>
          </p:cNvPr>
          <p:cNvSpPr txBox="1"/>
          <p:nvPr/>
        </p:nvSpPr>
        <p:spPr>
          <a:xfrm>
            <a:off x="395536" y="424315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04   Task 2 : Parallel Clustering Topic Modeling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A4AA0850-F4E5-4133-9BAF-54ED631B362F}"/>
              </a:ext>
            </a:extLst>
          </p:cNvPr>
          <p:cNvCxnSpPr/>
          <p:nvPr/>
        </p:nvCxnSpPr>
        <p:spPr>
          <a:xfrm>
            <a:off x="482876" y="4797152"/>
            <a:ext cx="7153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A124D4B-D709-452E-BBDC-07B6AC62B6C5}"/>
              </a:ext>
            </a:extLst>
          </p:cNvPr>
          <p:cNvSpPr txBox="1"/>
          <p:nvPr/>
        </p:nvSpPr>
        <p:spPr>
          <a:xfrm>
            <a:off x="395536" y="510725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05   Conclusion</a:t>
            </a:r>
            <a:endParaRPr lang="ko-KR" altLang="en-US" sz="2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9FD37521-3489-4B2F-83F1-67D6A7E0B1FE}"/>
              </a:ext>
            </a:extLst>
          </p:cNvPr>
          <p:cNvCxnSpPr/>
          <p:nvPr/>
        </p:nvCxnSpPr>
        <p:spPr>
          <a:xfrm>
            <a:off x="482876" y="5661248"/>
            <a:ext cx="7153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Public Opinion Prediction Model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29F-90B2-49DD-0E4E-E5EB8AA9D175}"/>
              </a:ext>
            </a:extLst>
          </p:cNvPr>
          <p:cNvSpPr txBox="1"/>
          <p:nvPr/>
        </p:nvSpPr>
        <p:spPr>
          <a:xfrm>
            <a:off x="683568" y="1052736"/>
            <a:ext cx="684076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4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트랜스포머 기반 시계열 예측 모델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92A96-63D6-B62F-E51C-A2B3A194AFDB}"/>
              </a:ext>
            </a:extLst>
          </p:cNvPr>
          <p:cNvSpPr txBox="1"/>
          <p:nvPr/>
        </p:nvSpPr>
        <p:spPr>
          <a:xfrm>
            <a:off x="719572" y="1700808"/>
            <a:ext cx="7740860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『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시계열 예측모델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』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훈련 결과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입력 데이터의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주요 반등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반락 변곡점에 집중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큰 가중치 부여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하며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세밀하게 시계열 패턴을 학습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(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파란색 라인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실제값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(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붉은색 라인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모델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예측값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(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회색 라인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잔차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= (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실제값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예측값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38659CB-E67B-5121-F54D-C267E09CC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80" y="3064258"/>
            <a:ext cx="6249632" cy="351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03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Public Opinion Prediction Model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C129F-90B2-49DD-0E4E-E5EB8AA9D175}"/>
              </a:ext>
            </a:extLst>
          </p:cNvPr>
          <p:cNvSpPr txBox="1"/>
          <p:nvPr/>
        </p:nvSpPr>
        <p:spPr>
          <a:xfrm>
            <a:off x="683568" y="1052736"/>
            <a:ext cx="684076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온라인 여론 예측모델의 예측 결과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92A96-63D6-B62F-E51C-A2B3A194AFDB}"/>
              </a:ext>
            </a:extLst>
          </p:cNvPr>
          <p:cNvSpPr txBox="1"/>
          <p:nvPr/>
        </p:nvSpPr>
        <p:spPr>
          <a:xfrm>
            <a:off x="719572" y="1700808"/>
            <a:ext cx="7740860" cy="201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훈련된 모델로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향후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주간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임대차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법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＇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관련 트렌드 예측 결과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사용자가 모델 훈련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과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예측시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사용할 타임스텝을 자유롭게 설정할 수 있도록 디자인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500" b="1" dirty="0"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긍정 트렌드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: 1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차례 소폭 증가 〮 감소 後 낮은 수준 유지 전망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2"/>
                </a:solidFill>
                <a:latin typeface="맑은 고딕"/>
                <a:ea typeface="맑은 고딕" panose="020B0503020000020004" pitchFamily="50" charset="-127"/>
              </a:rPr>
              <a:t>  부정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트렌드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2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차례 급격한 증감을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 반복 後 완만한 증가세 전망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D148A28-84A1-F90E-DE2D-8D0CF716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00" y="3760162"/>
            <a:ext cx="6208991" cy="27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4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902" y="2708920"/>
            <a:ext cx="8759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  TASK 2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      Parallel Clustering-  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000" dirty="0">
                <a:solidFill>
                  <a:prstClr val="white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based Topic Modeling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67544" y="3524528"/>
            <a:ext cx="10473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94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7054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5242F-4B68-4AEC-9DFC-6987F2D4514C}"/>
              </a:ext>
            </a:extLst>
          </p:cNvPr>
          <p:cNvSpPr txBox="1"/>
          <p:nvPr/>
        </p:nvSpPr>
        <p:spPr>
          <a:xfrm>
            <a:off x="683568" y="917956"/>
            <a:ext cx="388843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배경 지식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44D82-0A8B-4A15-95EC-2521F9F6FE2F}"/>
              </a:ext>
            </a:extLst>
          </p:cNvPr>
          <p:cNvSpPr txBox="1"/>
          <p:nvPr/>
        </p:nvSpPr>
        <p:spPr>
          <a:xfrm>
            <a:off x="719572" y="1698928"/>
            <a:ext cx="7740860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토픽 모델링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(Topic Modeling)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이란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텍스트 데이터를 구성하는 단어들의 패턴을 분석하여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문서 집합에서 주제 또는 쟁점 등을 자동으로 추출하는 학습 프로세스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Clustering-based TM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210FE-5E3A-936B-D866-C3131B5F402A}"/>
              </a:ext>
            </a:extLst>
          </p:cNvPr>
          <p:cNvSpPr txBox="1"/>
          <p:nvPr/>
        </p:nvSpPr>
        <p:spPr>
          <a:xfrm>
            <a:off x="719572" y="3283657"/>
            <a:ext cx="7740860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클러스터링 기반 토픽 모델링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은 클러스터링 아키텍처에 언어모델의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임베딩을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접목한 방법론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2DCBE-86F6-5390-EC77-E57911AA48DD}"/>
              </a:ext>
            </a:extLst>
          </p:cNvPr>
          <p:cNvSpPr txBox="1"/>
          <p:nvPr/>
        </p:nvSpPr>
        <p:spPr>
          <a:xfrm>
            <a:off x="719572" y="4427426"/>
            <a:ext cx="4788532" cy="212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본 태스크에서는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병렬 클러스터링과 의미론적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임베딩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(Semantic Embedding)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을 활용하여 토픽 모델링 모델을 구현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Semantic Embedding :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벡터 공간에서 의미적으로    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유사 또는 관련 텍스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트간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가깝게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튜닝된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15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임베딩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4C5227C-0A62-3225-99F4-2007B6AD4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81676"/>
            <a:ext cx="2592288" cy="23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78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7054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Clustering-based TM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49AE5-3D06-FFCA-683D-F1B1A34B2959}"/>
              </a:ext>
            </a:extLst>
          </p:cNvPr>
          <p:cNvSpPr txBox="1"/>
          <p:nvPr/>
        </p:nvSpPr>
        <p:spPr>
          <a:xfrm>
            <a:off x="683568" y="1052736"/>
            <a:ext cx="780551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>
                <a:solidFill>
                  <a:schemeClr val="tx2"/>
                </a:solidFill>
              </a:rPr>
              <a:t>병렬 클러스터링 기반 뉴스 토픽 모델링 파이프라인</a:t>
            </a:r>
            <a:endParaRPr lang="en-US" altLang="ko-KR" sz="25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0883F-0D1D-A86E-93E4-A8FAD25E78E1}"/>
              </a:ext>
            </a:extLst>
          </p:cNvPr>
          <p:cNvSpPr txBox="1"/>
          <p:nvPr/>
        </p:nvSpPr>
        <p:spPr>
          <a:xfrm>
            <a:off x="654920" y="1772816"/>
            <a:ext cx="8172908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b="1" dirty="0">
                <a:solidFill>
                  <a:schemeClr val="tx2"/>
                </a:solidFill>
              </a:rPr>
              <a:t>『</a:t>
            </a:r>
            <a:r>
              <a:rPr lang="ko-KR" altLang="en-US" sz="2000" b="1" dirty="0">
                <a:solidFill>
                  <a:schemeClr val="tx2"/>
                </a:solidFill>
              </a:rPr>
              <a:t>병렬 클러스터링 기반 뉴스 토픽 모델링</a:t>
            </a:r>
            <a:r>
              <a:rPr lang="en-US" altLang="ko-KR" sz="2000" b="1" dirty="0">
                <a:solidFill>
                  <a:schemeClr val="tx2"/>
                </a:solidFill>
              </a:rPr>
              <a:t>』</a:t>
            </a:r>
            <a:r>
              <a:rPr lang="ko-KR" altLang="en-US" sz="2000" b="1" dirty="0"/>
              <a:t>의 프로세스는 </a:t>
            </a:r>
            <a:r>
              <a:rPr lang="en-US" altLang="ko-KR" sz="2000" b="1" dirty="0">
                <a:solidFill>
                  <a:schemeClr val="tx2"/>
                </a:solidFill>
              </a:rPr>
              <a:t>4</a:t>
            </a:r>
            <a:r>
              <a:rPr lang="ko-KR" altLang="en-US" sz="2000" b="1" dirty="0">
                <a:solidFill>
                  <a:schemeClr val="tx2"/>
                </a:solidFill>
              </a:rPr>
              <a:t>단계</a:t>
            </a:r>
            <a:r>
              <a:rPr lang="ko-KR" altLang="en-US" sz="2000" b="1" dirty="0"/>
              <a:t>로 진행</a:t>
            </a:r>
            <a:endParaRPr lang="en-US" altLang="ko-KR" sz="2000" b="1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F41C493-039B-E833-0B08-2AA5902B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3" y="2377699"/>
            <a:ext cx="6228184" cy="423023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4BEEECA-120E-77BA-E17B-49443AA61498}"/>
              </a:ext>
            </a:extLst>
          </p:cNvPr>
          <p:cNvSpPr/>
          <p:nvPr/>
        </p:nvSpPr>
        <p:spPr>
          <a:xfrm>
            <a:off x="5022520" y="3294220"/>
            <a:ext cx="2304256" cy="57606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B1E6AE5-59B9-587D-ACC9-1FBA7B541BA3}"/>
              </a:ext>
            </a:extLst>
          </p:cNvPr>
          <p:cNvGrpSpPr/>
          <p:nvPr/>
        </p:nvGrpSpPr>
        <p:grpSpPr>
          <a:xfrm>
            <a:off x="1691680" y="4204783"/>
            <a:ext cx="2664296" cy="576064"/>
            <a:chOff x="1691680" y="4204783"/>
            <a:chExt cx="2664296" cy="5760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E8FF13-2BFC-EC5C-2489-517A497B875B}"/>
                </a:ext>
              </a:extLst>
            </p:cNvPr>
            <p:cNvSpPr txBox="1"/>
            <p:nvPr/>
          </p:nvSpPr>
          <p:spPr>
            <a:xfrm>
              <a:off x="3491880" y="4295838"/>
              <a:ext cx="864096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500" b="1" dirty="0">
                  <a:solidFill>
                    <a:schemeClr val="accent2"/>
                  </a:solidFill>
                </a:rPr>
                <a:t>STEP 1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B69962E-F76E-B968-2372-2B216EB87B80}"/>
                </a:ext>
              </a:extLst>
            </p:cNvPr>
            <p:cNvSpPr/>
            <p:nvPr/>
          </p:nvSpPr>
          <p:spPr>
            <a:xfrm>
              <a:off x="1691680" y="4204783"/>
              <a:ext cx="1800200" cy="57606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4164E29-A41B-4CB2-B585-7301846DD1F3}"/>
              </a:ext>
            </a:extLst>
          </p:cNvPr>
          <p:cNvGrpSpPr/>
          <p:nvPr/>
        </p:nvGrpSpPr>
        <p:grpSpPr>
          <a:xfrm>
            <a:off x="1619672" y="2714606"/>
            <a:ext cx="2645824" cy="1290457"/>
            <a:chOff x="1619672" y="2714606"/>
            <a:chExt cx="2645824" cy="12904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F9CDBB-38F0-2888-B2D1-6C68BC8145CB}"/>
                </a:ext>
              </a:extLst>
            </p:cNvPr>
            <p:cNvSpPr txBox="1"/>
            <p:nvPr/>
          </p:nvSpPr>
          <p:spPr>
            <a:xfrm>
              <a:off x="1619672" y="3162857"/>
              <a:ext cx="864096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500" b="1" dirty="0">
                  <a:solidFill>
                    <a:schemeClr val="accent2"/>
                  </a:solidFill>
                </a:rPr>
                <a:t>STEP 2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5231B07-3742-FDD5-1BED-EBAFE9AC9698}"/>
                </a:ext>
              </a:extLst>
            </p:cNvPr>
            <p:cNvSpPr/>
            <p:nvPr/>
          </p:nvSpPr>
          <p:spPr>
            <a:xfrm>
              <a:off x="2465296" y="2714606"/>
              <a:ext cx="1800200" cy="129045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EEC0CF-F711-079F-C762-ABAC6F33B58F}"/>
              </a:ext>
            </a:extLst>
          </p:cNvPr>
          <p:cNvSpPr txBox="1"/>
          <p:nvPr/>
        </p:nvSpPr>
        <p:spPr>
          <a:xfrm>
            <a:off x="7717388" y="4590691"/>
            <a:ext cx="864096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500" b="1" dirty="0">
                <a:solidFill>
                  <a:schemeClr val="accent2"/>
                </a:solidFill>
              </a:rPr>
              <a:t>STEP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44C8F-18D8-578A-9BA9-8218534D85AD}"/>
              </a:ext>
            </a:extLst>
          </p:cNvPr>
          <p:cNvSpPr txBox="1"/>
          <p:nvPr/>
        </p:nvSpPr>
        <p:spPr>
          <a:xfrm>
            <a:off x="7024349" y="5517232"/>
            <a:ext cx="864096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500" b="1" dirty="0">
                <a:solidFill>
                  <a:schemeClr val="accent2"/>
                </a:solidFill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9412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7054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Clustering-based TM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6745-A2F9-2830-9E08-3308C7934D5B}"/>
              </a:ext>
            </a:extLst>
          </p:cNvPr>
          <p:cNvSpPr txBox="1"/>
          <p:nvPr/>
        </p:nvSpPr>
        <p:spPr>
          <a:xfrm>
            <a:off x="683568" y="1052736"/>
            <a:ext cx="489654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1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언어모델 비지도 학습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C0F16-3565-1B07-19F7-5324570C05F1}"/>
              </a:ext>
            </a:extLst>
          </p:cNvPr>
          <p:cNvSpPr txBox="1"/>
          <p:nvPr/>
        </p:nvSpPr>
        <p:spPr>
          <a:xfrm>
            <a:off x="719572" y="2060848"/>
            <a:ext cx="7740860" cy="18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언어모델이 도메인</a:t>
            </a:r>
            <a:r>
              <a:rPr lang="en-US" altLang="ko-KR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뉴스</a:t>
            </a:r>
            <a:r>
              <a:rPr lang="en-US" altLang="ko-KR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sz="20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에 최적화된 </a:t>
            </a:r>
            <a:r>
              <a:rPr lang="ko-KR" altLang="en-US" sz="2000" b="1" dirty="0" err="1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임베딩</a:t>
            </a:r>
            <a:r>
              <a:rPr lang="ko-KR" altLang="en-US" sz="2000" b="1" dirty="0" err="1">
                <a:latin typeface="맑은 고딕"/>
                <a:ea typeface="맑은 고딕" panose="020B0503020000020004" pitchFamily="50" charset="-127"/>
              </a:rPr>
              <a:t>을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 생성하기 위해 </a:t>
            </a:r>
            <a:r>
              <a:rPr lang="ko-KR" altLang="en-US" sz="20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레이블이 지정된 대용량의 데이터를 마련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하거나</a:t>
            </a:r>
            <a:r>
              <a:rPr lang="en-US" altLang="ko-KR" sz="2000" b="1" dirty="0"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트랜스포머 기반 사전학습 모델</a:t>
            </a:r>
            <a:r>
              <a:rPr lang="en-US" altLang="ko-KR" b="1" dirty="0">
                <a:latin typeface="맑은 고딕"/>
                <a:ea typeface="맑은 고딕" panose="020B0503020000020004" pitchFamily="50" charset="-127"/>
              </a:rPr>
              <a:t>(PLMs)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을 직접 디자인하고 대규모 학습을 진행하는 등 상당한 시간과 노력이 필요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4960D-6443-D0E7-EE7E-05B9139D9983}"/>
              </a:ext>
            </a:extLst>
          </p:cNvPr>
          <p:cNvSpPr txBox="1"/>
          <p:nvPr/>
        </p:nvSpPr>
        <p:spPr>
          <a:xfrm>
            <a:off x="719572" y="4221088"/>
            <a:ext cx="7740860" cy="182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이에</a:t>
            </a:r>
            <a:r>
              <a:rPr lang="en-US" altLang="ko-KR" sz="2000" b="1" dirty="0"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레이블이 지정되지 않은 채 수집된 </a:t>
            </a:r>
            <a:r>
              <a:rPr lang="ko-KR" altLang="en-US" sz="20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뉴스기사 데이터에 최적화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하고</a:t>
            </a:r>
            <a:r>
              <a:rPr lang="en-US" altLang="ko-KR" sz="2000" b="1" dirty="0"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동시에 의미론적 </a:t>
            </a:r>
            <a:r>
              <a:rPr lang="ko-KR" altLang="en-US" sz="2000" b="1" dirty="0" err="1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임베딩을</a:t>
            </a:r>
            <a:r>
              <a:rPr lang="ko-KR" altLang="en-US" sz="20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생성할 수 있도록 언어모델을 학습하는</a:t>
            </a:r>
            <a:r>
              <a:rPr lang="ko-KR" altLang="en-US" sz="20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『TSDAE </a:t>
            </a:r>
            <a:r>
              <a:rPr lang="ko-KR" altLang="en-US" sz="20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비지도 학습 방법론</a:t>
            </a:r>
            <a:r>
              <a:rPr lang="en-US" altLang="ko-KR" sz="20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』</a:t>
            </a:r>
            <a:r>
              <a:rPr lang="ko-KR" altLang="en-US" sz="20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적용</a:t>
            </a:r>
            <a:endParaRPr lang="en-US" altLang="ko-KR" sz="2000" b="1" dirty="0"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TSDAE : Transformer-based and Sequential </a:t>
            </a:r>
            <a:r>
              <a:rPr kumimoji="0" lang="en-US" altLang="ko-K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Denosing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Auto-Encoder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648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15643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Clustering-based TM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6745-A2F9-2830-9E08-3308C7934D5B}"/>
              </a:ext>
            </a:extLst>
          </p:cNvPr>
          <p:cNvSpPr txBox="1"/>
          <p:nvPr/>
        </p:nvSpPr>
        <p:spPr>
          <a:xfrm>
            <a:off x="683568" y="1052736"/>
            <a:ext cx="489654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1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언어모델 비지도 학습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C0F16-3565-1B07-19F7-5324570C05F1}"/>
              </a:ext>
            </a:extLst>
          </p:cNvPr>
          <p:cNvSpPr txBox="1"/>
          <p:nvPr/>
        </p:nvSpPr>
        <p:spPr>
          <a:xfrm>
            <a:off x="719572" y="2060848"/>
            <a:ext cx="4126764" cy="3732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입력 시퀀스 內 토큰을 삭제 또는 교체하여 </a:t>
            </a:r>
            <a:r>
              <a:rPr lang="ko-KR" altLang="en-US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노이즈</a:t>
            </a:r>
            <a:r>
              <a:rPr lang="en-US" altLang="ko-KR" sz="16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(Noise)</a:t>
            </a:r>
            <a:r>
              <a:rPr lang="ko-KR" altLang="en-US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를 생성</a:t>
            </a:r>
            <a:endParaRPr lang="en-US" altLang="ko-KR" b="1" dirty="0">
              <a:solidFill>
                <a:schemeClr val="tx2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b="1" dirty="0">
                <a:latin typeface="맑은 고딕"/>
                <a:ea typeface="맑은 고딕" panose="020B0503020000020004" pitchFamily="50" charset="-127"/>
              </a:rPr>
              <a:t>②</a:t>
            </a:r>
            <a:r>
              <a:rPr lang="en-US" altLang="ko-KR" b="1" dirty="0"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/>
                <a:ea typeface="맑은 고딕" panose="020B0503020000020004" pitchFamily="50" charset="-127"/>
              </a:rPr>
              <a:t>손상된 입력 시퀀스는 </a:t>
            </a:r>
            <a:r>
              <a:rPr lang="ko-KR" altLang="en-US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트랜스포머 인코더 네트워크</a:t>
            </a:r>
            <a:r>
              <a:rPr lang="ko-KR" altLang="en-US" b="1" dirty="0">
                <a:latin typeface="맑은 고딕"/>
                <a:ea typeface="맑은 고딕" panose="020B0503020000020004" pitchFamily="50" charset="-127"/>
              </a:rPr>
              <a:t>를</a:t>
            </a:r>
            <a:r>
              <a:rPr lang="ko-KR" altLang="en-US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/>
                <a:ea typeface="맑은 고딕" panose="020B0503020000020004" pitchFamily="50" charset="-127"/>
              </a:rPr>
              <a:t>통해 문장 수준의 벡터</a:t>
            </a:r>
            <a:r>
              <a:rPr lang="en-US" altLang="ko-KR" sz="1600" b="1" dirty="0">
                <a:latin typeface="맑은 고딕"/>
                <a:ea typeface="맑은 고딕" panose="020B0503020000020004" pitchFamily="50" charset="-127"/>
              </a:rPr>
              <a:t>(Sentence Embedding)</a:t>
            </a:r>
            <a:r>
              <a:rPr lang="ko-KR" altLang="en-US" b="1" dirty="0">
                <a:latin typeface="맑은 고딕"/>
                <a:ea typeface="맑은 고딕" panose="020B0503020000020004" pitchFamily="50" charset="-127"/>
              </a:rPr>
              <a:t>로 인코딩</a:t>
            </a:r>
            <a:endParaRPr lang="en-US" altLang="ko-KR" b="1" dirty="0"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디코더</a:t>
            </a: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네트워크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</a:t>
            </a: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손상된 문장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임베딩을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원래 </a:t>
            </a:r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손상 이전 입력 시퀀스로 복원 및 예측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하며 학습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216FFC7-1F5C-475A-54E7-FEE65A51B244}"/>
              </a:ext>
            </a:extLst>
          </p:cNvPr>
          <p:cNvSpPr/>
          <p:nvPr/>
        </p:nvSpPr>
        <p:spPr>
          <a:xfrm>
            <a:off x="5068053" y="5710738"/>
            <a:ext cx="3401144" cy="5263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Input Text  :  “ I  love  NLP  . ”</a:t>
            </a:r>
            <a:endParaRPr kumimoji="0" lang="ko-KR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6E48A7A-1ADA-A931-8FA4-CCC187D7E9C9}"/>
              </a:ext>
            </a:extLst>
          </p:cNvPr>
          <p:cNvCxnSpPr>
            <a:cxnSpLocks/>
            <a:stCxn id="5" idx="0"/>
            <a:endCxn id="27" idx="2"/>
          </p:cNvCxnSpPr>
          <p:nvPr/>
        </p:nvCxnSpPr>
        <p:spPr>
          <a:xfrm flipV="1">
            <a:off x="6768625" y="5531992"/>
            <a:ext cx="1141" cy="17874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3C72766-AAF8-E14B-FB74-BF55BA25C5D7}"/>
              </a:ext>
            </a:extLst>
          </p:cNvPr>
          <p:cNvCxnSpPr>
            <a:cxnSpLocks/>
          </p:cNvCxnSpPr>
          <p:nvPr/>
        </p:nvCxnSpPr>
        <p:spPr>
          <a:xfrm flipH="1" flipV="1">
            <a:off x="6766343" y="4538160"/>
            <a:ext cx="3423" cy="62915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8D934E51-B8FA-5E8F-A8A9-1A7FDD4D4EF0}"/>
              </a:ext>
            </a:extLst>
          </p:cNvPr>
          <p:cNvCxnSpPr>
            <a:cxnSpLocks/>
            <a:stCxn id="24" idx="0"/>
            <a:endCxn id="23" idx="2"/>
          </p:cNvCxnSpPr>
          <p:nvPr/>
        </p:nvCxnSpPr>
        <p:spPr>
          <a:xfrm flipV="1">
            <a:off x="6766343" y="3409908"/>
            <a:ext cx="2853" cy="67723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AAA3D7E3-D370-15C8-2638-120B316E3135}"/>
              </a:ext>
            </a:extLst>
          </p:cNvPr>
          <p:cNvSpPr/>
          <p:nvPr/>
        </p:nvSpPr>
        <p:spPr>
          <a:xfrm>
            <a:off x="5066912" y="3050394"/>
            <a:ext cx="3404568" cy="359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Tensor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(Sentence-level Vector)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691FD4C-A89E-68E9-C263-39F76E7C265D}"/>
              </a:ext>
            </a:extLst>
          </p:cNvPr>
          <p:cNvSpPr/>
          <p:nvPr/>
        </p:nvSpPr>
        <p:spPr>
          <a:xfrm>
            <a:off x="5069194" y="4087142"/>
            <a:ext cx="3394297" cy="451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Transformer Encoder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C81D6B7-31D5-675F-1345-496ADD9AC918}"/>
              </a:ext>
            </a:extLst>
          </p:cNvPr>
          <p:cNvCxnSpPr>
            <a:cxnSpLocks/>
            <a:stCxn id="43" idx="0"/>
            <a:endCxn id="26" idx="2"/>
          </p:cNvCxnSpPr>
          <p:nvPr/>
        </p:nvCxnSpPr>
        <p:spPr>
          <a:xfrm flipV="1">
            <a:off x="6765771" y="2219552"/>
            <a:ext cx="1713" cy="18873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F452AA53-58D2-3D21-1EBD-E57E52B86062}"/>
              </a:ext>
            </a:extLst>
          </p:cNvPr>
          <p:cNvSpPr/>
          <p:nvPr/>
        </p:nvSpPr>
        <p:spPr>
          <a:xfrm>
            <a:off x="5066912" y="1693188"/>
            <a:ext cx="3401144" cy="5263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“ I  love  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Korea</a:t>
            </a: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 . ”</a:t>
            </a:r>
            <a:endParaRPr kumimoji="0" lang="ko-KR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F0C420D-FF51-BDAB-405D-98FADDA5ACB6}"/>
              </a:ext>
            </a:extLst>
          </p:cNvPr>
          <p:cNvSpPr/>
          <p:nvPr/>
        </p:nvSpPr>
        <p:spPr>
          <a:xfrm>
            <a:off x="5069194" y="5167310"/>
            <a:ext cx="3401144" cy="3646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Tokenizer</a:t>
            </a:r>
            <a:endParaRPr kumimoji="0" lang="ko-KR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F41340C6-D86B-29BC-EA5B-0F7947319165}"/>
              </a:ext>
            </a:extLst>
          </p:cNvPr>
          <p:cNvSpPr/>
          <p:nvPr/>
        </p:nvSpPr>
        <p:spPr>
          <a:xfrm>
            <a:off x="5066911" y="3568674"/>
            <a:ext cx="3397721" cy="3595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[CLS] Token or Pooling</a:t>
            </a:r>
            <a:endParaRPr kumimoji="0" lang="ko-KR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F7C53BC7-F5FB-2D6A-E321-ADCFA2787E58}"/>
              </a:ext>
            </a:extLst>
          </p:cNvPr>
          <p:cNvSpPr/>
          <p:nvPr/>
        </p:nvSpPr>
        <p:spPr>
          <a:xfrm>
            <a:off x="5068622" y="2408285"/>
            <a:ext cx="3394297" cy="4510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Decoder</a:t>
            </a:r>
            <a:endParaRPr kumimoji="0" lang="ko-KR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6DAA9DCD-374E-B251-1760-8AF000B93ECF}"/>
              </a:ext>
            </a:extLst>
          </p:cNvPr>
          <p:cNvCxnSpPr>
            <a:cxnSpLocks/>
          </p:cNvCxnSpPr>
          <p:nvPr/>
        </p:nvCxnSpPr>
        <p:spPr>
          <a:xfrm flipH="1" flipV="1">
            <a:off x="5356655" y="4538160"/>
            <a:ext cx="3423" cy="62915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1D37F568-A5F2-F9F3-81D7-E17EAFB7AA7A}"/>
              </a:ext>
            </a:extLst>
          </p:cNvPr>
          <p:cNvCxnSpPr>
            <a:cxnSpLocks/>
          </p:cNvCxnSpPr>
          <p:nvPr/>
        </p:nvCxnSpPr>
        <p:spPr>
          <a:xfrm flipH="1" flipV="1">
            <a:off x="6064349" y="4538160"/>
            <a:ext cx="3423" cy="62915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4ACE25F4-CE1A-167F-023B-D552488663A5}"/>
              </a:ext>
            </a:extLst>
          </p:cNvPr>
          <p:cNvCxnSpPr>
            <a:cxnSpLocks/>
          </p:cNvCxnSpPr>
          <p:nvPr/>
        </p:nvCxnSpPr>
        <p:spPr>
          <a:xfrm flipH="1" flipV="1">
            <a:off x="7467567" y="4538160"/>
            <a:ext cx="3423" cy="62915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B05265E6-3FC5-5C07-CE1C-F74976313306}"/>
              </a:ext>
            </a:extLst>
          </p:cNvPr>
          <p:cNvCxnSpPr>
            <a:cxnSpLocks/>
          </p:cNvCxnSpPr>
          <p:nvPr/>
        </p:nvCxnSpPr>
        <p:spPr>
          <a:xfrm flipH="1" flipV="1">
            <a:off x="8165368" y="4538160"/>
            <a:ext cx="3423" cy="62915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189E4D7-229D-74EA-1286-87BF1834648B}"/>
              </a:ext>
            </a:extLst>
          </p:cNvPr>
          <p:cNvSpPr/>
          <p:nvPr/>
        </p:nvSpPr>
        <p:spPr>
          <a:xfrm>
            <a:off x="5071475" y="4712812"/>
            <a:ext cx="573782" cy="3268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[CLS]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E74E2D6-7185-8859-9790-73D83E34A885}"/>
              </a:ext>
            </a:extLst>
          </p:cNvPr>
          <p:cNvSpPr/>
          <p:nvPr/>
        </p:nvSpPr>
        <p:spPr>
          <a:xfrm>
            <a:off x="5775175" y="4712812"/>
            <a:ext cx="573782" cy="3268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I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76FA9DB-FF3E-793D-BC20-DD16238DC0AB}"/>
              </a:ext>
            </a:extLst>
          </p:cNvPr>
          <p:cNvSpPr/>
          <p:nvPr/>
        </p:nvSpPr>
        <p:spPr>
          <a:xfrm>
            <a:off x="6478880" y="4712812"/>
            <a:ext cx="573782" cy="3268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Love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B01B73C7-DC9C-059F-F11D-5511C7B70951}"/>
              </a:ext>
            </a:extLst>
          </p:cNvPr>
          <p:cNvSpPr/>
          <p:nvPr/>
        </p:nvSpPr>
        <p:spPr>
          <a:xfrm>
            <a:off x="7182585" y="4712812"/>
            <a:ext cx="573782" cy="3268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Noise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E474BE08-BA68-9DD0-9EDB-53656FD90F0C}"/>
              </a:ext>
            </a:extLst>
          </p:cNvPr>
          <p:cNvSpPr/>
          <p:nvPr/>
        </p:nvSpPr>
        <p:spPr>
          <a:xfrm>
            <a:off x="7889709" y="4712812"/>
            <a:ext cx="573782" cy="3268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66A106B9-2355-23B2-649E-2A191170B665}"/>
              </a:ext>
            </a:extLst>
          </p:cNvPr>
          <p:cNvCxnSpPr>
            <a:cxnSpLocks/>
            <a:stCxn id="23" idx="0"/>
            <a:endCxn id="43" idx="2"/>
          </p:cNvCxnSpPr>
          <p:nvPr/>
        </p:nvCxnSpPr>
        <p:spPr>
          <a:xfrm flipH="1" flipV="1">
            <a:off x="6765771" y="2859303"/>
            <a:ext cx="3425" cy="19109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6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8" grpId="0" animBg="1"/>
      <p:bldP spid="4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7054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Clustering-based TM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6745-A2F9-2830-9E08-3308C7934D5B}"/>
              </a:ext>
            </a:extLst>
          </p:cNvPr>
          <p:cNvSpPr txBox="1"/>
          <p:nvPr/>
        </p:nvSpPr>
        <p:spPr>
          <a:xfrm>
            <a:off x="683568" y="1052736"/>
            <a:ext cx="489654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1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언어모델 비지도 학습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C0F16-3565-1B07-19F7-5324570C05F1}"/>
              </a:ext>
            </a:extLst>
          </p:cNvPr>
          <p:cNvSpPr txBox="1"/>
          <p:nvPr/>
        </p:nvSpPr>
        <p:spPr>
          <a:xfrm>
            <a:off x="719572" y="1782052"/>
            <a:ext cx="8028892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MLM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사전학습 방법론과 유사하나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TSDAE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디코더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는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단일 토큰 벡터가 아닌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문장 수준의 벡터에만 접근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할 수 있다는 차이점 존재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03E8029-5D64-443D-2D6E-24D66586F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27" y="2871490"/>
            <a:ext cx="6186525" cy="3664155"/>
          </a:xfrm>
          <a:prstGeom prst="rect">
            <a:avLst/>
          </a:prstGeom>
        </p:spPr>
      </p:pic>
      <p:pic>
        <p:nvPicPr>
          <p:cNvPr id="12" name="그래픽 11" descr="조금 굽은 줄 화살표">
            <a:extLst>
              <a:ext uri="{FF2B5EF4-FFF2-40B4-BE49-F238E27FC236}">
                <a16:creationId xmlns:a16="http://schemas.microsoft.com/office/drawing/2014/main" id="{A7915223-27A5-DCDA-CCD8-30133693C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1023" y="4198854"/>
            <a:ext cx="457200" cy="457200"/>
          </a:xfrm>
          <a:prstGeom prst="rect">
            <a:avLst/>
          </a:prstGeom>
        </p:spPr>
      </p:pic>
      <p:pic>
        <p:nvPicPr>
          <p:cNvPr id="13" name="그래픽 12" descr="조금 굽은 줄 화살표">
            <a:extLst>
              <a:ext uri="{FF2B5EF4-FFF2-40B4-BE49-F238E27FC236}">
                <a16:creationId xmlns:a16="http://schemas.microsoft.com/office/drawing/2014/main" id="{78E0BEEB-052E-C1DA-95BF-8E37C75C0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342213" y="4195904"/>
            <a:ext cx="457200" cy="457200"/>
          </a:xfrm>
          <a:prstGeom prst="rect">
            <a:avLst/>
          </a:prstGeom>
        </p:spPr>
      </p:pic>
      <p:pic>
        <p:nvPicPr>
          <p:cNvPr id="14" name="그래픽 13" descr="조금 굽은 줄 화살표">
            <a:extLst>
              <a:ext uri="{FF2B5EF4-FFF2-40B4-BE49-F238E27FC236}">
                <a16:creationId xmlns:a16="http://schemas.microsoft.com/office/drawing/2014/main" id="{15A93CA8-5A03-6E2B-28D3-F8583382B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1023" y="445498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7054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Clustering-based TM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6745-A2F9-2830-9E08-3308C7934D5B}"/>
              </a:ext>
            </a:extLst>
          </p:cNvPr>
          <p:cNvSpPr txBox="1"/>
          <p:nvPr/>
        </p:nvSpPr>
        <p:spPr>
          <a:xfrm>
            <a:off x="683568" y="1052736"/>
            <a:ext cx="489654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2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언어모델 지도 학습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564E3-AE9B-8F1E-3C4D-D2E65427D98F}"/>
              </a:ext>
            </a:extLst>
          </p:cNvPr>
          <p:cNvSpPr txBox="1"/>
          <p:nvPr/>
        </p:nvSpPr>
        <p:spPr>
          <a:xfrm>
            <a:off x="719572" y="2112801"/>
            <a:ext cx="8028892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높은 성능의 텍스트 클러스터링과 토픽 모델링 구현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을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위해서는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좋은 의미론적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임베딩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(Semantic Embedding)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을 생성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하는 언어모델이 중요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D0E69-8492-A6CE-FA23-A62B78C8FF9C}"/>
              </a:ext>
            </a:extLst>
          </p:cNvPr>
          <p:cNvSpPr txBox="1"/>
          <p:nvPr/>
        </p:nvSpPr>
        <p:spPr>
          <a:xfrm>
            <a:off x="714737" y="3441892"/>
            <a:ext cx="8028892" cy="2402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이에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의미론적 </a:t>
            </a:r>
            <a:r>
              <a:rPr lang="ko-KR" altLang="en-US" sz="20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임베딩을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위해 유사한 문장간 벡터 공간에서 가까워 지도록 미세 조정하는 </a:t>
            </a: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NLI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(Natural Language Inference)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과 </a:t>
            </a: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STS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(Semantic</a:t>
            </a:r>
            <a:r>
              <a:rPr lang="ko-KR" altLang="en-US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Textual</a:t>
            </a:r>
            <a:r>
              <a:rPr lang="ko-KR" altLang="en-US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Similarity) </a:t>
            </a: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2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가지 지도학습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을 추가 수행</a:t>
            </a:r>
            <a:endParaRPr lang="en-US" altLang="ko-KR" sz="2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</a:t>
            </a:r>
            <a:r>
              <a:rPr kumimoji="0" lang="en-US" altLang="ko-K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KorNLI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: 94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만개 문장쌍으로 구성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두 문장의 관계를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유사∙모순∙중립으로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라벨링된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데이터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</a:t>
            </a:r>
            <a:r>
              <a:rPr kumimoji="0" lang="en-US" altLang="ko-K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KorSTS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: 5,750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개의 문장쌍으로 구성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두 문장의 관계를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0~5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점 유사도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라벨링된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데이터</a:t>
            </a:r>
            <a:endParaRPr lang="en-US" altLang="ko-KR" sz="2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136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7054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Clustering-based TM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6745-A2F9-2830-9E08-3308C7934D5B}"/>
              </a:ext>
            </a:extLst>
          </p:cNvPr>
          <p:cNvSpPr txBox="1"/>
          <p:nvPr/>
        </p:nvSpPr>
        <p:spPr>
          <a:xfrm>
            <a:off x="683568" y="1052736"/>
            <a:ext cx="489654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2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언어모델 지도 학습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39F5822-867E-0AD4-1283-3BE688DC8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7" y="2081925"/>
            <a:ext cx="8182395" cy="3953181"/>
          </a:xfrm>
          <a:prstGeom prst="rect">
            <a:avLst/>
          </a:prstGeom>
        </p:spPr>
      </p:pic>
      <p:pic>
        <p:nvPicPr>
          <p:cNvPr id="5" name="그래픽 4" descr="조금 굽은 줄 화살표">
            <a:extLst>
              <a:ext uri="{FF2B5EF4-FFF2-40B4-BE49-F238E27FC236}">
                <a16:creationId xmlns:a16="http://schemas.microsoft.com/office/drawing/2014/main" id="{E90D2FAC-F7C3-8F00-865E-CFD128ABE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1640" y="3075502"/>
            <a:ext cx="360040" cy="360040"/>
          </a:xfrm>
          <a:prstGeom prst="rect">
            <a:avLst/>
          </a:prstGeom>
        </p:spPr>
      </p:pic>
      <p:pic>
        <p:nvPicPr>
          <p:cNvPr id="7" name="그래픽 6" descr="조금 굽은 줄 화살표">
            <a:extLst>
              <a:ext uri="{FF2B5EF4-FFF2-40B4-BE49-F238E27FC236}">
                <a16:creationId xmlns:a16="http://schemas.microsoft.com/office/drawing/2014/main" id="{FCD53273-C191-43DE-62C6-4466E0F6D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0072" y="2857382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903" y="3143290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01   Introduction</a:t>
            </a:r>
            <a:endParaRPr kumimoji="0" lang="ko-KR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43925" y="4005064"/>
            <a:ext cx="1394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75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7054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Clustering-based TM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6745-A2F9-2830-9E08-3308C7934D5B}"/>
              </a:ext>
            </a:extLst>
          </p:cNvPr>
          <p:cNvSpPr txBox="1"/>
          <p:nvPr/>
        </p:nvSpPr>
        <p:spPr>
          <a:xfrm>
            <a:off x="683568" y="1052736"/>
            <a:ext cx="489654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</a:t>
            </a:r>
            <a:r>
              <a:rPr lang="en-US" altLang="ko-KR" sz="25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병렬 클러스터링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B3AD3-E031-A83C-5040-607320105A3A}"/>
              </a:ext>
            </a:extLst>
          </p:cNvPr>
          <p:cNvSpPr txBox="1"/>
          <p:nvPr/>
        </p:nvSpPr>
        <p:spPr>
          <a:xfrm>
            <a:off x="620796" y="1935684"/>
            <a:ext cx="8155376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『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병렬 클러스터링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(Parallel Clustering)</a:t>
            </a: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』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은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계산 속도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와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안정적인 </a:t>
            </a:r>
            <a:r>
              <a:rPr lang="ko-KR" altLang="en-US" sz="2000" b="1" dirty="0" err="1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임베딩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     </a:t>
            </a:r>
            <a:endParaRPr lang="en-US" altLang="ko-KR" sz="2000" b="1" dirty="0">
              <a:solidFill>
                <a:schemeClr val="tx2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그룹화에 초점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을 맞춰 우리가 디자인한 클러스터링 알고리즘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FA3D036-5AFE-E386-0340-B9820B97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39356"/>
            <a:ext cx="6470577" cy="31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45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7054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Clustering-based TM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6745-A2F9-2830-9E08-3308C7934D5B}"/>
              </a:ext>
            </a:extLst>
          </p:cNvPr>
          <p:cNvSpPr txBox="1"/>
          <p:nvPr/>
        </p:nvSpPr>
        <p:spPr>
          <a:xfrm>
            <a:off x="683568" y="1052736"/>
            <a:ext cx="489654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3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병렬 클러스터링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1508D-0AD1-F617-494B-D7B374D3696C}"/>
              </a:ext>
            </a:extLst>
          </p:cNvPr>
          <p:cNvSpPr txBox="1"/>
          <p:nvPr/>
        </p:nvSpPr>
        <p:spPr>
          <a:xfrm>
            <a:off x="719572" y="1907596"/>
            <a:ext cx="8028892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영화 텍스트 데이터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en-US" altLang="ko-KR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MovieLens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/ </a:t>
            </a:r>
            <a:r>
              <a:rPr lang="ko-KR" altLang="en-US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영문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 활용하여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계산 속도와 성능 비교 실험 결과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다른 유명 클러스터링 방법론 보다 빠르고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데이터 크기가 커져도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안정적인 텍스트 클러스터링 가능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342912A-C8F1-4B76-7C24-96F9441D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60" y="3576101"/>
            <a:ext cx="4074871" cy="2992140"/>
          </a:xfrm>
          <a:prstGeom prst="rect">
            <a:avLst/>
          </a:prstGeom>
        </p:spPr>
      </p:pic>
      <p:pic>
        <p:nvPicPr>
          <p:cNvPr id="7" name="그래픽 6" descr="조금 굽은 줄 화살표">
            <a:extLst>
              <a:ext uri="{FF2B5EF4-FFF2-40B4-BE49-F238E27FC236}">
                <a16:creationId xmlns:a16="http://schemas.microsoft.com/office/drawing/2014/main" id="{947C6117-5BFE-76BC-66EF-3EE239432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565364" y="5147280"/>
            <a:ext cx="471507" cy="457200"/>
          </a:xfrm>
          <a:prstGeom prst="rect">
            <a:avLst/>
          </a:prstGeom>
        </p:spPr>
      </p:pic>
      <p:pic>
        <p:nvPicPr>
          <p:cNvPr id="8" name="그래픽 7" descr="조금 굽은 줄 화살표">
            <a:extLst>
              <a:ext uri="{FF2B5EF4-FFF2-40B4-BE49-F238E27FC236}">
                <a16:creationId xmlns:a16="http://schemas.microsoft.com/office/drawing/2014/main" id="{6276152E-5125-11AF-7875-BC6F5B152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205324" y="4221088"/>
            <a:ext cx="187267" cy="1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7054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Clustering-based TM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6745-A2F9-2830-9E08-3308C7934D5B}"/>
              </a:ext>
            </a:extLst>
          </p:cNvPr>
          <p:cNvSpPr txBox="1"/>
          <p:nvPr/>
        </p:nvSpPr>
        <p:spPr>
          <a:xfrm>
            <a:off x="683568" y="1052736"/>
            <a:ext cx="676875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STEP 4 :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병렬 클러스터링 기반 토픽 모델링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657C0-C538-C6F6-788F-B750118036C3}"/>
              </a:ext>
            </a:extLst>
          </p:cNvPr>
          <p:cNvSpPr txBox="1"/>
          <p:nvPr/>
        </p:nvSpPr>
        <p:spPr>
          <a:xfrm>
            <a:off x="683568" y="1842944"/>
            <a:ext cx="8028892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TF-IDF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는 단어의 빈도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(TF)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와 역문서 빈도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(IDF)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 사용하여 문서 內 주요 단어들에 가중치를 부여하여 키워드를 추출하는 통계적 방법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06599-5C7B-9083-06A8-F39A0FFF2091}"/>
              </a:ext>
            </a:extLst>
          </p:cNvPr>
          <p:cNvSpPr txBox="1"/>
          <p:nvPr/>
        </p:nvSpPr>
        <p:spPr>
          <a:xfrm>
            <a:off x="683568" y="2932300"/>
            <a:ext cx="8028892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Class-based TF-IDF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는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클러스터링 그룹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Class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을 하나의 주제로 간주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하고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해당 그룹의 모든 문서를 결합 後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토픽별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TF-IDF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가중치를 부여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하며 뉴스 주제별 핵심 키워드 추출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3BD2012-28EF-BB42-D621-A5BA7BE8A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571165"/>
            <a:ext cx="5493277" cy="178217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CBC5E18-6EE5-7204-55EC-975E4FD6C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34" y="4314222"/>
            <a:ext cx="2502929" cy="209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71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7054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Clustering-based TM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6745-A2F9-2830-9E08-3308C7934D5B}"/>
              </a:ext>
            </a:extLst>
          </p:cNvPr>
          <p:cNvSpPr txBox="1"/>
          <p:nvPr/>
        </p:nvSpPr>
        <p:spPr>
          <a:xfrm>
            <a:off x="683568" y="1052736"/>
            <a:ext cx="676875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뉴스 토픽 모델링 시각화 결과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41249-BA20-C705-C156-D7280E721288}"/>
              </a:ext>
            </a:extLst>
          </p:cNvPr>
          <p:cNvSpPr txBox="1"/>
          <p:nvPr/>
        </p:nvSpPr>
        <p:spPr>
          <a:xfrm>
            <a:off x="683568" y="1691477"/>
            <a:ext cx="7920880" cy="138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우리가 구현한 토픽 모델링 모델로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중대재해법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’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관련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상위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TOP 8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토픽별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키워드를 추출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 결과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주제별 핵심정보를 자동으로 제공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클러스터링 크기순으로 정렬되며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사용자가 토픽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키워드 개수를 설정할 수 있게 디자인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EFB71B3-F1A2-3C18-2E0E-73A468EC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08" y="3064811"/>
            <a:ext cx="5957783" cy="35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37054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04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8D46A-62D4-B24E-12F2-4E2A8D03054C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Github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6745-A2F9-2830-9E08-3308C7934D5B}"/>
              </a:ext>
            </a:extLst>
          </p:cNvPr>
          <p:cNvSpPr txBox="1"/>
          <p:nvPr/>
        </p:nvSpPr>
        <p:spPr>
          <a:xfrm>
            <a:off x="683568" y="1300332"/>
            <a:ext cx="676875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Github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41249-BA20-C705-C156-D7280E721288}"/>
              </a:ext>
            </a:extLst>
          </p:cNvPr>
          <p:cNvSpPr txBox="1"/>
          <p:nvPr/>
        </p:nvSpPr>
        <p:spPr>
          <a:xfrm>
            <a:off x="683568" y="2044360"/>
            <a:ext cx="8064896" cy="13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깃허브를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통해 우리가 디자인한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두 가지 모델 소개 및 개발 코드 공개</a:t>
            </a:r>
            <a:endParaRPr lang="en-US" altLang="ko-KR" sz="2000" b="1" dirty="0">
              <a:solidFill>
                <a:schemeClr val="tx2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3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https://github.com/Navy10021/Public_Opinion_Prediction</a:t>
            </a: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16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https://github.com/Navy10021/Parallel_Clustering_based_Topic_Modeling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BCDF81B-4B03-7C88-0FA8-9548D83F8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84256"/>
            <a:ext cx="3744416" cy="278664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8626524-99D1-0D2C-8D96-46401942E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84256"/>
            <a:ext cx="2376264" cy="29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49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903" y="3143290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05    Conclusion</a:t>
            </a:r>
            <a:endParaRPr kumimoji="0" lang="ko-KR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43925" y="4005064"/>
            <a:ext cx="1394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32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1990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05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Conclusion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5242F-4B68-4AEC-9DFC-6987F2D4514C}"/>
              </a:ext>
            </a:extLst>
          </p:cNvPr>
          <p:cNvSpPr txBox="1"/>
          <p:nvPr/>
        </p:nvSpPr>
        <p:spPr>
          <a:xfrm>
            <a:off x="683568" y="1134269"/>
            <a:ext cx="388843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5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결 론 </a:t>
            </a:r>
            <a:r>
              <a:rPr lang="en-US" altLang="ko-KR" sz="25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/ </a:t>
            </a:r>
            <a:r>
              <a:rPr lang="ko-KR" altLang="en-US" sz="2500" b="1" dirty="0">
                <a:solidFill>
                  <a:srgbClr val="1F497D"/>
                </a:solidFill>
                <a:latin typeface="맑은 고딕"/>
                <a:ea typeface="맑은 고딕" panose="020B0503020000020004" pitchFamily="50" charset="-127"/>
              </a:rPr>
              <a:t>기대 효과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44D82-0A8B-4A15-95EC-2521F9F6FE2F}"/>
              </a:ext>
            </a:extLst>
          </p:cNvPr>
          <p:cNvSpPr txBox="1"/>
          <p:nvPr/>
        </p:nvSpPr>
        <p:spPr>
          <a:xfrm>
            <a:off x="719572" y="2363935"/>
            <a:ext cx="7740860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국회의 입법활동과 정부의 정책 과제 수립 및 집행은 기본적인 책무이자 국민의 편안한 삶과 직결된다</a:t>
            </a:r>
            <a:r>
              <a:rPr lang="en-US" altLang="ko-KR" sz="2000" b="1" dirty="0">
                <a:latin typeface="맑은 고딕"/>
                <a:ea typeface="맑은 고딕" panose="020B0503020000020004" pitchFamily="50" charset="-127"/>
              </a:rPr>
              <a:t>.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DD893-2176-F07F-FFCB-65A27262B561}"/>
              </a:ext>
            </a:extLst>
          </p:cNvPr>
          <p:cNvSpPr txBox="1"/>
          <p:nvPr/>
        </p:nvSpPr>
        <p:spPr>
          <a:xfrm>
            <a:off x="719572" y="3789040"/>
            <a:ext cx="7740860" cy="18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특히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입법과 정책은 빠르고 정확한 여론예측 기술이 동반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돼야 적시에 국민의 삶에 기회요인을 제공하고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위험요인에 유연하게 대처할 수 있으며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체계적인 데이터 분석과 시뮬레이션은 주요 입법 </a:t>
            </a: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〮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정책 현안에 과학적 근거를 제공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한다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069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1990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05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Conclusion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5242F-4B68-4AEC-9DFC-6987F2D4514C}"/>
              </a:ext>
            </a:extLst>
          </p:cNvPr>
          <p:cNvSpPr txBox="1"/>
          <p:nvPr/>
        </p:nvSpPr>
        <p:spPr>
          <a:xfrm>
            <a:off x="683568" y="1134269"/>
            <a:ext cx="388843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결 론 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 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기대 효과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44D82-0A8B-4A15-95EC-2521F9F6FE2F}"/>
              </a:ext>
            </a:extLst>
          </p:cNvPr>
          <p:cNvSpPr txBox="1"/>
          <p:nvPr/>
        </p:nvSpPr>
        <p:spPr>
          <a:xfrm>
            <a:off x="719572" y="2132856"/>
            <a:ext cx="7740860" cy="18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본 분석에서는 국회에서 제공한 트위터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〮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댓글을 활용한 </a:t>
            </a:r>
            <a:r>
              <a:rPr lang="en-US" altLang="ko-KR" sz="2000" b="1" dirty="0">
                <a:solidFill>
                  <a:schemeClr val="tx2"/>
                </a:solidFill>
              </a:rPr>
              <a:t>『</a:t>
            </a:r>
            <a:r>
              <a:rPr lang="ko-KR" altLang="en-US" sz="2000" b="1" dirty="0">
                <a:solidFill>
                  <a:schemeClr val="tx2"/>
                </a:solidFill>
              </a:rPr>
              <a:t>온라인 여론 예측모델</a:t>
            </a:r>
            <a:r>
              <a:rPr lang="en-US" altLang="ko-KR" sz="2000" b="1" dirty="0">
                <a:solidFill>
                  <a:schemeClr val="tx2"/>
                </a:solidFill>
              </a:rPr>
              <a:t>』</a:t>
            </a:r>
            <a:r>
              <a:rPr lang="ko-KR" altLang="en-US" sz="2000" b="1" dirty="0"/>
              <a:t>과 뉴스 기사를 활용한 </a:t>
            </a:r>
            <a:r>
              <a:rPr lang="en-US" altLang="ko-KR" sz="2000" b="1" dirty="0">
                <a:solidFill>
                  <a:schemeClr val="tx2"/>
                </a:solidFill>
              </a:rPr>
              <a:t>『</a:t>
            </a:r>
            <a:r>
              <a:rPr lang="ko-KR" altLang="en-US" sz="2000" b="1" dirty="0">
                <a:solidFill>
                  <a:schemeClr val="tx2"/>
                </a:solidFill>
              </a:rPr>
              <a:t>병렬 클러스터링 기반 뉴스 토픽 모델링</a:t>
            </a:r>
            <a:r>
              <a:rPr lang="en-US" altLang="ko-KR" sz="2000" b="1" dirty="0">
                <a:solidFill>
                  <a:schemeClr val="tx2"/>
                </a:solidFill>
              </a:rPr>
              <a:t>』</a:t>
            </a:r>
            <a:r>
              <a:rPr lang="ko-KR" altLang="en-US" sz="2000" b="1" dirty="0"/>
              <a:t>을 디자인하였으며</a:t>
            </a:r>
            <a:r>
              <a:rPr lang="en-US" altLang="ko-KR" sz="2000" b="1" dirty="0"/>
              <a:t>, </a:t>
            </a:r>
            <a:r>
              <a:rPr lang="ko-KR" altLang="en-US" sz="2000" b="1" dirty="0">
                <a:solidFill>
                  <a:schemeClr val="tx2"/>
                </a:solidFill>
              </a:rPr>
              <a:t>두 모델 모두 우수한 성능</a:t>
            </a:r>
            <a:r>
              <a:rPr lang="en-US" altLang="ko-KR" b="1" dirty="0"/>
              <a:t>(</a:t>
            </a:r>
            <a:r>
              <a:rPr lang="ko-KR" altLang="en-US" b="1" dirty="0"/>
              <a:t>여론예측 및 핵심쟁점 추출</a:t>
            </a:r>
            <a:r>
              <a:rPr lang="en-US" altLang="ko-KR" b="1" dirty="0"/>
              <a:t>)</a:t>
            </a:r>
            <a:r>
              <a:rPr lang="ko-KR" altLang="en-US" sz="2000" b="1" dirty="0"/>
              <a:t>을 보였다</a:t>
            </a:r>
            <a:r>
              <a:rPr lang="en-US" altLang="ko-KR" sz="2000" b="1" dirty="0"/>
              <a:t>.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DD893-2176-F07F-FFCB-65A27262B561}"/>
              </a:ext>
            </a:extLst>
          </p:cNvPr>
          <p:cNvSpPr txBox="1"/>
          <p:nvPr/>
        </p:nvSpPr>
        <p:spPr>
          <a:xfrm>
            <a:off x="719572" y="4365104"/>
            <a:ext cx="7740860" cy="18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향후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입법 행정 언론 기관간 협업을 통해 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사회 주요 이슈 관련 데이터를 종합하고</a:t>
            </a:r>
            <a:r>
              <a:rPr lang="en-US" altLang="ko-KR" sz="2000" b="1" dirty="0"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다양한 프로젝트에 우리의 분석모델을 적용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한다면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주요 법안과 정책 효과에 대한 불확실성 해소 및 국민의 삶의 질 향상에 이바지 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할 것이다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524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3068960"/>
            <a:ext cx="8640960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2627784" y="1052736"/>
            <a:ext cx="3858956" cy="38589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200" dirty="0">
                <a:solidFill>
                  <a:schemeClr val="bg1"/>
                </a:solidFill>
              </a:rPr>
              <a:t>Seoul National University GSDS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56490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</a:rPr>
              <a:t>THANK</a:t>
            </a:r>
          </a:p>
          <a:p>
            <a:pPr algn="ctr"/>
            <a:r>
              <a:rPr lang="en-US" altLang="ko-KR" sz="5400" b="1" dirty="0">
                <a:solidFill>
                  <a:schemeClr val="bg1"/>
                </a:solidFill>
              </a:rPr>
              <a:t>YOU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517867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</a:rPr>
              <a:t>Lee Yoon Seop</a:t>
            </a:r>
            <a:endParaRPr lang="ko-KR" alt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1990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endParaRPr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200" dirty="0">
                <a:solidFill>
                  <a:schemeClr val="bg1"/>
                </a:solidFill>
              </a:rPr>
              <a:t>Introduction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5242F-4B68-4AEC-9DFC-6987F2D4514C}"/>
              </a:ext>
            </a:extLst>
          </p:cNvPr>
          <p:cNvSpPr txBox="1"/>
          <p:nvPr/>
        </p:nvSpPr>
        <p:spPr>
          <a:xfrm>
            <a:off x="683568" y="1134269"/>
            <a:ext cx="388843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>
                <a:solidFill>
                  <a:schemeClr val="tx2"/>
                </a:solidFill>
              </a:rPr>
              <a:t>제안 배경</a:t>
            </a:r>
            <a:endParaRPr lang="en-US" altLang="ko-KR" sz="2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44D82-0A8B-4A15-95EC-2521F9F6FE2F}"/>
              </a:ext>
            </a:extLst>
          </p:cNvPr>
          <p:cNvSpPr txBox="1"/>
          <p:nvPr/>
        </p:nvSpPr>
        <p:spPr>
          <a:xfrm>
            <a:off x="719572" y="2017336"/>
            <a:ext cx="7740860" cy="122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ko-KR" altLang="en-US" sz="2000" b="1" dirty="0">
                <a:solidFill>
                  <a:schemeClr val="tx2"/>
                </a:solidFill>
              </a:rPr>
              <a:t>국회 ∙ 정부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여론조사 및 언론매체를 통해 사회 주요 이슈에 대한 </a:t>
            </a:r>
            <a:r>
              <a:rPr lang="ko-KR" altLang="en-US" sz="2000" b="1" dirty="0">
                <a:solidFill>
                  <a:schemeClr val="tx2"/>
                </a:solidFill>
              </a:rPr>
              <a:t>국민 여론을 적시에 탐지하고</a:t>
            </a:r>
            <a:r>
              <a:rPr lang="en-US" altLang="ko-KR" sz="2000" b="1" dirty="0">
                <a:solidFill>
                  <a:schemeClr val="tx2"/>
                </a:solidFill>
              </a:rPr>
              <a:t>, </a:t>
            </a:r>
            <a:r>
              <a:rPr lang="ko-KR" altLang="en-US" sz="2000" b="1" dirty="0">
                <a:solidFill>
                  <a:schemeClr val="tx2"/>
                </a:solidFill>
              </a:rPr>
              <a:t>대처</a:t>
            </a:r>
            <a:r>
              <a:rPr lang="ko-KR" altLang="en-US" sz="2000" b="1" dirty="0"/>
              <a:t>하기 위해 다각적 노력 中</a:t>
            </a:r>
            <a:endParaRPr lang="en-US" altLang="ko-KR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DD893-2176-F07F-FFCB-65A27262B561}"/>
              </a:ext>
            </a:extLst>
          </p:cNvPr>
          <p:cNvSpPr txBox="1"/>
          <p:nvPr/>
        </p:nvSpPr>
        <p:spPr>
          <a:xfrm>
            <a:off x="719572" y="3717032"/>
            <a:ext cx="7740860" cy="230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ko-KR" altLang="en-US" sz="2000" b="1" dirty="0"/>
              <a:t>한편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전문인력</a:t>
            </a:r>
            <a:r>
              <a:rPr lang="en-US" altLang="ko-KR" b="1" dirty="0"/>
              <a:t>(</a:t>
            </a:r>
            <a:r>
              <a:rPr lang="ko-KR" altLang="en-US" b="1" dirty="0"/>
              <a:t>리서치 기관</a:t>
            </a:r>
            <a:r>
              <a:rPr lang="en-US" altLang="ko-KR" b="1" dirty="0"/>
              <a:t>)</a:t>
            </a:r>
            <a:r>
              <a:rPr lang="ko-KR" altLang="en-US" sz="2000" b="1" dirty="0"/>
              <a:t>의 조사 및 다양한 설문 기법을 토대로  국민 여론 변화를 분석하고 있으나</a:t>
            </a:r>
            <a:r>
              <a:rPr lang="en-US" altLang="ko-KR" sz="2000" b="1" dirty="0"/>
              <a:t>, </a:t>
            </a:r>
            <a:r>
              <a:rPr lang="ko-KR" altLang="en-US" sz="2000" b="1" dirty="0">
                <a:solidFill>
                  <a:schemeClr val="tx2"/>
                </a:solidFill>
              </a:rPr>
              <a:t>객관적인 예측에 한계</a:t>
            </a:r>
            <a:r>
              <a:rPr lang="ko-KR" altLang="en-US" sz="2000" b="1" dirty="0"/>
              <a:t>가 있고</a:t>
            </a:r>
            <a:r>
              <a:rPr lang="en-US" altLang="ko-KR" sz="2000" b="1" dirty="0"/>
              <a:t>, </a:t>
            </a:r>
            <a:r>
              <a:rPr lang="ko-KR" altLang="en-US" sz="2000" b="1" dirty="0">
                <a:solidFill>
                  <a:schemeClr val="tx2"/>
                </a:solidFill>
              </a:rPr>
              <a:t>해결책 마련과 입법 ∙ 정책 연결까지 상당한 시간과 비용</a:t>
            </a:r>
            <a:r>
              <a:rPr lang="ko-KR" altLang="en-US" sz="2000" b="1" dirty="0"/>
              <a:t>이 발생</a:t>
            </a:r>
            <a:endParaRPr lang="en-US" altLang="ko-KR" sz="2000" b="1" dirty="0"/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20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 국회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전체 법안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가결률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13.2% /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평균 처리시간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577.2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 소요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국회 입법조사처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lang="en-US" altLang="ko-KR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1990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01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Introduction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5242F-4B68-4AEC-9DFC-6987F2D4514C}"/>
              </a:ext>
            </a:extLst>
          </p:cNvPr>
          <p:cNvSpPr txBox="1"/>
          <p:nvPr/>
        </p:nvSpPr>
        <p:spPr>
          <a:xfrm>
            <a:off x="683568" y="1134269"/>
            <a:ext cx="388843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제안 배경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DD893-2176-F07F-FFCB-65A27262B561}"/>
              </a:ext>
            </a:extLst>
          </p:cNvPr>
          <p:cNvSpPr txBox="1"/>
          <p:nvPr/>
        </p:nvSpPr>
        <p:spPr>
          <a:xfrm>
            <a:off x="719572" y="1926068"/>
            <a:ext cx="7740860" cy="2456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이에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본 프로젝트에서는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효과적인 온라인 上 여론예측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과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빠르고 정확한 주요 뉴스의 쟁점 추출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 가능한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두 가지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『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자연어 처리</a:t>
            </a:r>
            <a:r>
              <a:rPr lang="en-US" altLang="ko-KR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(NLP)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기반 인공지능 모델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』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을 제안하며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다양한 분야의 정책결정 도구로 활용되어 國益에 기여할 것으로 기대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FDE58-C474-01B7-134D-9373207B8BCE}"/>
              </a:ext>
            </a:extLst>
          </p:cNvPr>
          <p:cNvSpPr txBox="1"/>
          <p:nvPr/>
        </p:nvSpPr>
        <p:spPr>
          <a:xfrm>
            <a:off x="1007604" y="4725144"/>
            <a:ext cx="7812868" cy="133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ko-KR" sz="2000" b="1" dirty="0"/>
              <a:t> </a:t>
            </a:r>
            <a:r>
              <a:rPr lang="en-US" altLang="ko-KR" sz="2200" b="1" dirty="0"/>
              <a:t>TASK </a:t>
            </a:r>
            <a:r>
              <a:rPr lang="en-US" altLang="ko-KR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2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2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환경에서 </a:t>
            </a:r>
            <a:r>
              <a:rPr lang="ko-KR" altLang="en-US" sz="2200" b="1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긍</a:t>
            </a:r>
            <a:r>
              <a:rPr lang="ko-KR" altLang="en-US" sz="2200" b="1" dirty="0">
                <a:solidFill>
                  <a:schemeClr val="tx2"/>
                </a:solidFill>
              </a:rPr>
              <a:t> ∙ </a:t>
            </a:r>
            <a:r>
              <a:rPr lang="ko-KR" altLang="en-US" sz="2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부정 여론 예측모델</a:t>
            </a:r>
            <a:r>
              <a:rPr lang="en-US" altLang="ko-KR" sz="2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』</a:t>
            </a:r>
          </a:p>
          <a:p>
            <a:pPr algn="just">
              <a:lnSpc>
                <a:spcPct val="200000"/>
              </a:lnSpc>
            </a:pPr>
            <a:r>
              <a:rPr lang="en-US" altLang="ko-KR" sz="2000" b="1" dirty="0"/>
              <a:t> </a:t>
            </a:r>
            <a:r>
              <a:rPr lang="en-US" altLang="ko-KR" sz="2200" b="1" dirty="0"/>
              <a:t>TASK </a:t>
            </a:r>
            <a:r>
              <a:rPr lang="en-US" altLang="ko-KR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en-US" altLang="ko-KR" sz="2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『</a:t>
            </a:r>
            <a:r>
              <a:rPr lang="ko-KR" altLang="en-US" sz="2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클러스터링 기반 사회 주요 뉴스 토픽 모델링</a:t>
            </a:r>
            <a:r>
              <a:rPr lang="en-US" altLang="ko-KR" sz="22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』</a:t>
            </a:r>
          </a:p>
        </p:txBody>
      </p:sp>
      <p:pic>
        <p:nvPicPr>
          <p:cNvPr id="7" name="그래픽 6" descr="확인 표시">
            <a:extLst>
              <a:ext uri="{FF2B5EF4-FFF2-40B4-BE49-F238E27FC236}">
                <a16:creationId xmlns:a16="http://schemas.microsoft.com/office/drawing/2014/main" id="{9F6ACFC0-DB8B-1F99-0365-87FC9C09B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284" y="4896868"/>
            <a:ext cx="360040" cy="360040"/>
          </a:xfrm>
          <a:prstGeom prst="rect">
            <a:avLst/>
          </a:prstGeom>
        </p:spPr>
      </p:pic>
      <p:pic>
        <p:nvPicPr>
          <p:cNvPr id="8" name="그래픽 7" descr="확인 표시">
            <a:extLst>
              <a:ext uri="{FF2B5EF4-FFF2-40B4-BE49-F238E27FC236}">
                <a16:creationId xmlns:a16="http://schemas.microsoft.com/office/drawing/2014/main" id="{47CD6BD4-E028-31A1-FDD0-9A013AEC3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284" y="5584243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903" y="3143290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02   Data Preprocessing</a:t>
            </a:r>
            <a:endParaRPr kumimoji="0" lang="ko-KR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43925" y="4005064"/>
            <a:ext cx="13940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8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09655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02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5242F-4B68-4AEC-9DFC-6987F2D4514C}"/>
              </a:ext>
            </a:extLst>
          </p:cNvPr>
          <p:cNvSpPr txBox="1"/>
          <p:nvPr/>
        </p:nvSpPr>
        <p:spPr>
          <a:xfrm>
            <a:off x="683568" y="1484784"/>
            <a:ext cx="388843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활용 데이터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44D82-0A8B-4A15-95EC-2521F9F6FE2F}"/>
              </a:ext>
            </a:extLst>
          </p:cNvPr>
          <p:cNvSpPr txBox="1"/>
          <p:nvPr/>
        </p:nvSpPr>
        <p:spPr>
          <a:xfrm>
            <a:off x="719572" y="2711611"/>
            <a:ext cx="7740860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국회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주요 입법 관련 온라인 기사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∙ 트위터 ∙ 커뮤니티 데이터 제공 </a:t>
            </a:r>
            <a:endParaRPr lang="en-US" altLang="ko-KR" sz="300" b="1" dirty="0"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" b="1" dirty="0">
                <a:latin typeface="맑은 고딕"/>
                <a:ea typeface="맑은 고딕" panose="020B0503020000020004" pitchFamily="50" charset="-127"/>
              </a:rPr>
              <a:t> </a:t>
            </a: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b="1" dirty="0">
                <a:latin typeface="맑은 고딕"/>
                <a:ea typeface="맑은 고딕" panose="020B0503020000020004" pitchFamily="50" charset="-127"/>
              </a:rPr>
              <a:t>* 4</a:t>
            </a:r>
            <a:r>
              <a:rPr lang="ko-KR" altLang="en-US" sz="1500" b="1" dirty="0">
                <a:latin typeface="맑은 고딕"/>
                <a:ea typeface="맑은 고딕" panose="020B0503020000020004" pitchFamily="50" charset="-127"/>
              </a:rPr>
              <a:t>대 주요 입법 </a:t>
            </a:r>
            <a:r>
              <a:rPr lang="en-US" altLang="ko-KR" sz="1500" b="1" dirty="0"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1500" b="1" dirty="0">
                <a:latin typeface="맑은 고딕"/>
                <a:ea typeface="맑은 고딕" panose="020B0503020000020004" pitchFamily="50" charset="-127"/>
              </a:rPr>
              <a:t>임대차 </a:t>
            </a:r>
            <a:r>
              <a:rPr lang="en-US" altLang="ko-KR" sz="1500" b="1" dirty="0">
                <a:latin typeface="맑은 고딕"/>
                <a:ea typeface="맑은 고딕" panose="020B0503020000020004" pitchFamily="50" charset="-127"/>
              </a:rPr>
              <a:t>3</a:t>
            </a:r>
            <a:r>
              <a:rPr lang="ko-KR" altLang="en-US" sz="1500" b="1" dirty="0">
                <a:latin typeface="맑은 고딕"/>
                <a:ea typeface="맑은 고딕" panose="020B0503020000020004" pitchFamily="50" charset="-127"/>
              </a:rPr>
              <a:t>법</a:t>
            </a:r>
            <a:r>
              <a:rPr lang="en-US" altLang="ko-KR" sz="1500" b="1" dirty="0"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latin typeface="맑은 고딕"/>
                <a:ea typeface="맑은 고딕" panose="020B0503020000020004" pitchFamily="50" charset="-127"/>
              </a:rPr>
              <a:t>중대재해처벌법</a:t>
            </a:r>
            <a:r>
              <a:rPr lang="en-US" altLang="ko-KR" sz="1500" b="1" dirty="0"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latin typeface="맑은 고딕"/>
                <a:ea typeface="맑은 고딕" panose="020B0503020000020004" pitchFamily="50" charset="-127"/>
              </a:rPr>
              <a:t>차별금지법</a:t>
            </a:r>
            <a:r>
              <a:rPr lang="en-US" altLang="ko-KR" sz="1500" b="1" dirty="0"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latin typeface="맑은 고딕"/>
                <a:ea typeface="맑은 고딕" panose="020B0503020000020004" pitchFamily="50" charset="-127"/>
              </a:rPr>
              <a:t>탄소중립법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DD893-2176-F07F-FFCB-65A27262B561}"/>
              </a:ext>
            </a:extLst>
          </p:cNvPr>
          <p:cNvSpPr txBox="1"/>
          <p:nvPr/>
        </p:nvSpPr>
        <p:spPr>
          <a:xfrm>
            <a:off x="719572" y="4246115"/>
            <a:ext cx="7956884" cy="1340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언어모델 학습을 위한 온라인 댓글 및 문장 유사성 데이터 추가 수집</a:t>
            </a:r>
            <a:endParaRPr kumimoji="0" lang="en-US" altLang="ko-KR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TASK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① :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긍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부정 여론 분류 모델의 성능 향상을 위한 온라인 댓글 학습 데이터</a:t>
            </a:r>
            <a:endParaRPr kumimoji="0" lang="en-US" altLang="ko-KR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TASK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클러스터링 및 토픽 모델링 성능 향상을 위한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NLI &amp; STS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학습 데이터</a:t>
            </a:r>
            <a:endParaRPr kumimoji="0" lang="en-US" altLang="ko-KR" sz="2000" b="1" i="0" u="none" strike="noStrike" kern="1200" cap="none" normalizeH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49744-1618-4D00-4853-FCBD03AFDA36}"/>
              </a:ext>
            </a:extLst>
          </p:cNvPr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Data Preprocessing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47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02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Data Preprocessing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0769B-0BFD-229E-0EE6-040F02A8D81F}"/>
              </a:ext>
            </a:extLst>
          </p:cNvPr>
          <p:cNvSpPr txBox="1"/>
          <p:nvPr/>
        </p:nvSpPr>
        <p:spPr>
          <a:xfrm>
            <a:off x="683568" y="1484784"/>
            <a:ext cx="388843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데이터 </a:t>
            </a:r>
            <a:r>
              <a:rPr kumimoji="0" lang="ko-KR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전처리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전략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87386-DA15-B7A2-5CDC-2B48068F303D}"/>
              </a:ext>
            </a:extLst>
          </p:cNvPr>
          <p:cNvSpPr txBox="1"/>
          <p:nvPr/>
        </p:nvSpPr>
        <p:spPr>
          <a:xfrm>
            <a:off x="719572" y="2636912"/>
            <a:ext cx="7740860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텍스트 데이터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한자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漢子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는 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한글로 변환하고</a:t>
            </a:r>
            <a:r>
              <a:rPr lang="en-US" altLang="ko-KR" sz="2000" b="1" dirty="0"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000" b="1" dirty="0" err="1">
                <a:latin typeface="맑은 고딕"/>
                <a:ea typeface="맑은 고딕" panose="020B0503020000020004" pitchFamily="50" charset="-127"/>
              </a:rPr>
              <a:t>이모지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∙ 특수문자 ∙ 해시태그 등 다양한 온라인 용어를 필터링하는 함수 구현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25393-ED78-BD49-40F7-541B87A4A245}"/>
              </a:ext>
            </a:extLst>
          </p:cNvPr>
          <p:cNvSpPr txBox="1"/>
          <p:nvPr/>
        </p:nvSpPr>
        <p:spPr>
          <a:xfrm>
            <a:off x="719572" y="4149080"/>
            <a:ext cx="7956884" cy="145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수치 데이터 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서로 다른 지표를 비교하기 위해 선형함수 정규화</a:t>
            </a:r>
            <a:r>
              <a:rPr lang="en-US" altLang="ko-KR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(Min-max scaling)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를 통해 </a:t>
            </a:r>
            <a:r>
              <a:rPr lang="en-US" altLang="ko-KR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TASK </a:t>
            </a: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시계열 데이터를 </a:t>
            </a:r>
            <a:r>
              <a:rPr lang="ko-KR" altLang="en-US" sz="2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정규화</a:t>
            </a:r>
            <a:endParaRPr lang="en-US" altLang="ko-KR" sz="2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Min-max scaling :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데이터에 선형변환을 진행하여 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결과값이 </a:t>
            </a:r>
            <a:r>
              <a:rPr lang="en-US" altLang="ko-KR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[0, 1] </a:t>
            </a:r>
            <a:r>
              <a:rPr lang="ko-KR" altLang="en-US" sz="15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범위에 투영</a:t>
            </a:r>
            <a:endParaRPr kumimoji="0" lang="en-US" altLang="ko-KR" sz="2000" b="1" i="0" u="none" strike="noStrike" kern="1200" cap="none" normalizeH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620688"/>
            <a:ext cx="864096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067944" y="74100"/>
            <a:ext cx="936104" cy="93610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4790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02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716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Data Preprocessing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0769B-0BFD-229E-0EE6-040F02A8D81F}"/>
              </a:ext>
            </a:extLst>
          </p:cNvPr>
          <p:cNvSpPr txBox="1"/>
          <p:nvPr/>
        </p:nvSpPr>
        <p:spPr>
          <a:xfrm>
            <a:off x="683568" y="1484784"/>
            <a:ext cx="3888432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모델 평가 전략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87386-DA15-B7A2-5CDC-2B48068F303D}"/>
              </a:ext>
            </a:extLst>
          </p:cNvPr>
          <p:cNvSpPr txBox="1"/>
          <p:nvPr/>
        </p:nvSpPr>
        <p:spPr>
          <a:xfrm>
            <a:off x="719572" y="2420888"/>
            <a:ext cx="7740860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모델 평가 방법으로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홀드아웃</a:t>
            </a:r>
            <a:r>
              <a:rPr lang="en-US" altLang="ko-KR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(Holdout) </a:t>
            </a:r>
            <a:r>
              <a:rPr lang="ko-KR" altLang="en-US" sz="2000" b="1" dirty="0">
                <a:solidFill>
                  <a:schemeClr val="tx2"/>
                </a:solidFill>
                <a:latin typeface="맑은 고딕"/>
                <a:ea typeface="맑은 고딕" panose="020B0503020000020004" pitchFamily="50" charset="-127"/>
              </a:rPr>
              <a:t>검증 방법론</a:t>
            </a:r>
            <a:r>
              <a:rPr lang="ko-KR" altLang="en-US" sz="2000" b="1" dirty="0">
                <a:latin typeface="맑은 고딕"/>
                <a:ea typeface="맑은 고딕" panose="020B0503020000020004" pitchFamily="50" charset="-127"/>
              </a:rPr>
              <a:t>을 채택</a:t>
            </a:r>
            <a:endParaRPr lang="en-US" altLang="ko-KR" sz="2000" b="1" dirty="0"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* Holdout :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전체 데이터를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9 : 1 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비율로 나누고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90%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는 훈련에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10%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는 검증에 사용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25393-ED78-BD49-40F7-541B87A4A245}"/>
              </a:ext>
            </a:extLst>
          </p:cNvPr>
          <p:cNvSpPr txBox="1"/>
          <p:nvPr/>
        </p:nvSpPr>
        <p:spPr>
          <a:xfrm>
            <a:off x="719572" y="3789040"/>
            <a:ext cx="7956884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긍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∙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부정 텍스트 분류 언어모델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의 경우 정확도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(Acc)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재현율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lang="en-US" altLang="ko-KR" b="1" dirty="0">
                <a:latin typeface="맑은 고딕"/>
                <a:ea typeface="맑은 고딕" panose="020B0503020000020004" pitchFamily="50" charset="-127"/>
              </a:rPr>
              <a:t>Recall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그리고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F1-Score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를 모델 성능 평가 도구로 사용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2A58D-7003-966A-8A92-67C2904F4529}"/>
              </a:ext>
            </a:extLst>
          </p:cNvPr>
          <p:cNvSpPr txBox="1"/>
          <p:nvPr/>
        </p:nvSpPr>
        <p:spPr>
          <a:xfrm>
            <a:off x="719572" y="5062099"/>
            <a:ext cx="7956884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트랜스포머 기반 여론 수치 예측모델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의 경우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실제값과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모델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예측값간의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차이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(RSS)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를 평가 지표로 사용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7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5041</TotalTime>
  <Words>2045</Words>
  <Application>Microsoft Office PowerPoint</Application>
  <PresentationFormat>화면 슬라이드 쇼(4:3)</PresentationFormat>
  <Paragraphs>299</Paragraphs>
  <Slides>38</Slides>
  <Notes>38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4" baseType="lpstr">
      <vt:lpstr>HY헤드라인M</vt:lpstr>
      <vt:lpstr>맑은 고딕</vt:lpstr>
      <vt:lpstr>Arial</vt:lpstr>
      <vt:lpstr>Cambria Math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minhee park</dc:creator>
  <cp:lastModifiedBy>Lee Yoon seop</cp:lastModifiedBy>
  <cp:revision>76</cp:revision>
  <dcterms:created xsi:type="dcterms:W3CDTF">2016-11-03T20:47:04Z</dcterms:created>
  <dcterms:modified xsi:type="dcterms:W3CDTF">2022-10-26T01:40:33Z</dcterms:modified>
</cp:coreProperties>
</file>